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54" r:id="rId2"/>
    <p:sldId id="348" r:id="rId3"/>
    <p:sldId id="405" r:id="rId4"/>
    <p:sldId id="276" r:id="rId5"/>
    <p:sldId id="355" r:id="rId6"/>
    <p:sldId id="359" r:id="rId7"/>
    <p:sldId id="360" r:id="rId8"/>
    <p:sldId id="361" r:id="rId9"/>
    <p:sldId id="406" r:id="rId10"/>
    <p:sldId id="338" r:id="rId11"/>
    <p:sldId id="346" r:id="rId12"/>
    <p:sldId id="283" r:id="rId13"/>
    <p:sldId id="358" r:id="rId14"/>
    <p:sldId id="376" r:id="rId15"/>
    <p:sldId id="287" r:id="rId16"/>
    <p:sldId id="377" r:id="rId17"/>
    <p:sldId id="301" r:id="rId18"/>
    <p:sldId id="319" r:id="rId19"/>
    <p:sldId id="318" r:id="rId20"/>
    <p:sldId id="407" r:id="rId21"/>
    <p:sldId id="324" r:id="rId22"/>
    <p:sldId id="326" r:id="rId23"/>
    <p:sldId id="335" r:id="rId24"/>
    <p:sldId id="321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7" r:id="rId33"/>
    <p:sldId id="277" r:id="rId34"/>
    <p:sldId id="309" r:id="rId35"/>
    <p:sldId id="310" r:id="rId36"/>
    <p:sldId id="311" r:id="rId37"/>
    <p:sldId id="312" r:id="rId38"/>
    <p:sldId id="408" r:id="rId39"/>
    <p:sldId id="295" r:id="rId40"/>
    <p:sldId id="297" r:id="rId41"/>
    <p:sldId id="302" r:id="rId42"/>
    <p:sldId id="333" r:id="rId43"/>
    <p:sldId id="337" r:id="rId44"/>
    <p:sldId id="316" r:id="rId45"/>
    <p:sldId id="315" r:id="rId46"/>
    <p:sldId id="317" r:id="rId47"/>
    <p:sldId id="336" r:id="rId48"/>
    <p:sldId id="314" r:id="rId49"/>
    <p:sldId id="388" r:id="rId50"/>
    <p:sldId id="351" r:id="rId51"/>
    <p:sldId id="364" r:id="rId52"/>
    <p:sldId id="367" r:id="rId53"/>
    <p:sldId id="366" r:id="rId54"/>
    <p:sldId id="343" r:id="rId55"/>
    <p:sldId id="389" r:id="rId56"/>
    <p:sldId id="365" r:id="rId57"/>
    <p:sldId id="369" r:id="rId58"/>
    <p:sldId id="390" r:id="rId59"/>
    <p:sldId id="402" r:id="rId60"/>
    <p:sldId id="396" r:id="rId61"/>
    <p:sldId id="371" r:id="rId62"/>
    <p:sldId id="392" r:id="rId63"/>
    <p:sldId id="393" r:id="rId64"/>
    <p:sldId id="370" r:id="rId65"/>
    <p:sldId id="394" r:id="rId66"/>
    <p:sldId id="401" r:id="rId67"/>
    <p:sldId id="395" r:id="rId68"/>
    <p:sldId id="398" r:id="rId69"/>
    <p:sldId id="400" r:id="rId70"/>
    <p:sldId id="397" r:id="rId71"/>
    <p:sldId id="353" r:id="rId72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477" autoAdjust="0"/>
  </p:normalViewPr>
  <p:slideViewPr>
    <p:cSldViewPr>
      <p:cViewPr varScale="1">
        <p:scale>
          <a:sx n="107" d="100"/>
          <a:sy n="107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bg1">
                <a:lumMod val="85000"/>
                <a:lumOff val="1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8AB8-72F7-4CE4-9594-F38AAD5360FB}" type="datetimeFigureOut">
              <a:rPr lang="ko-KR" altLang="en-US" smtClean="0"/>
              <a:pPr/>
              <a:t>2009-09-17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3EE3-A5BA-4231-A857-BE8EFB1117D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Documents and Settings\nhn\바탕 화면\DeView2009\PPT\ppt_BG_2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DeView2009\PPT\ppt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6357" y="287066"/>
            <a:ext cx="707236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ko-KR" sz="4500" spc="-150" dirty="0" err="1" smtClean="0">
                <a:latin typeface="나눔고딕 Bold" pitchFamily="50" charset="-127"/>
                <a:ea typeface="나눔고딕 Bold" pitchFamily="50" charset="-127"/>
              </a:rPr>
              <a:t>XpressEngine</a:t>
            </a:r>
            <a:endParaRPr lang="en-US" altLang="ko-KR" sz="4500" spc="-15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ts val="5600"/>
              </a:lnSpc>
            </a:pPr>
            <a:r>
              <a:rPr lang="ko-KR" altLang="en-US" sz="4500" spc="-150" dirty="0" smtClean="0">
                <a:latin typeface="나눔고딕 Bold" pitchFamily="50" charset="-127"/>
                <a:ea typeface="나눔고딕 Bold" pitchFamily="50" charset="-127"/>
              </a:rPr>
              <a:t>모듈 개발 가이드</a:t>
            </a:r>
            <a:endParaRPr lang="en-US" altLang="ko-KR" sz="4500" spc="-150" dirty="0" smtClean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617" y="229170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spc="-20" dirty="0" smtClean="0">
                <a:latin typeface="나눔고딕 Bold" pitchFamily="50" charset="-127"/>
                <a:ea typeface="나눔고딕 Bold" pitchFamily="50" charset="-127"/>
              </a:rPr>
              <a:t>오픈</a:t>
            </a:r>
            <a:r>
              <a:rPr lang="en-US" altLang="ko-KR" sz="1600" spc="-20" dirty="0" smtClean="0">
                <a:latin typeface="나눔고딕 Bold" pitchFamily="50" charset="-127"/>
                <a:ea typeface="나눔고딕 Bold" pitchFamily="50" charset="-127"/>
              </a:rPr>
              <a:t>UI</a:t>
            </a:r>
            <a:r>
              <a:rPr lang="ko-KR" altLang="en-US" sz="1600" spc="-20" dirty="0" smtClean="0">
                <a:latin typeface="나눔고딕 Bold" pitchFamily="50" charset="-127"/>
                <a:ea typeface="나눔고딕 Bold" pitchFamily="50" charset="-127"/>
              </a:rPr>
              <a:t>기술팀 </a:t>
            </a:r>
            <a:endParaRPr lang="en-US" altLang="ko-KR" sz="1600" spc="-20" dirty="0" smtClean="0">
              <a:latin typeface="나눔고딕 Bold" pitchFamily="50" charset="-127"/>
              <a:ea typeface="나눔고딕 Bold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20" dirty="0" err="1" smtClean="0">
                <a:latin typeface="나눔고딕 Bold" pitchFamily="50" charset="-127"/>
                <a:ea typeface="나눔고딕 Bold" pitchFamily="50" charset="-127"/>
              </a:rPr>
              <a:t>김예솔</a:t>
            </a:r>
            <a:r>
              <a:rPr lang="ko-KR" altLang="en-US" sz="1600" spc="-20" dirty="0" smtClean="0">
                <a:latin typeface="나눔고딕 Bold" pitchFamily="50" charset="-127"/>
                <a:ea typeface="나눔고딕 Bold" pitchFamily="50" charset="-127"/>
              </a:rPr>
              <a:t>  </a:t>
            </a:r>
            <a:r>
              <a:rPr lang="en-US" altLang="ko-KR" sz="1600" spc="-20" dirty="0" smtClean="0">
                <a:latin typeface="나눔고딕 Bold" pitchFamily="50" charset="-127"/>
                <a:ea typeface="나눔고딕 Bold" pitchFamily="50" charset="-127"/>
              </a:rPr>
              <a:t>sol@nhn.com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334298" y="2214554"/>
            <a:ext cx="342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29520" y="6507399"/>
            <a:ext cx="147989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750" b="1" dirty="0" smtClean="0">
                <a:latin typeface="+mj-lt"/>
              </a:rPr>
              <a:t>ⓒ </a:t>
            </a:r>
            <a:r>
              <a:rPr lang="en-US" altLang="ko-KR" sz="750" dirty="0" smtClean="0">
                <a:latin typeface="+mj-lt"/>
              </a:rPr>
              <a:t>2009 NHN CORPORATION</a:t>
            </a:r>
            <a:endParaRPr lang="ko-KR" altLang="en-US" sz="75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래쪽 화살표 20"/>
          <p:cNvSpPr/>
          <p:nvPr/>
        </p:nvSpPr>
        <p:spPr>
          <a:xfrm>
            <a:off x="3929058" y="1214422"/>
            <a:ext cx="1428760" cy="500066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0034" y="642918"/>
            <a:ext cx="77153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http://ngleader.com/xe/?mid=freebbs&amp;act=dispBoardContent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28662" y="1571612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Context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43504" y="1357298"/>
            <a:ext cx="3078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언어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, DB, FTP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등 환경변수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Request Value </a:t>
            </a:r>
          </a:p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기본 </a:t>
            </a:r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javascript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/ CSS load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28662" y="2857496"/>
            <a:ext cx="185738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ModuleHandler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3504" y="2857496"/>
            <a:ext cx="275267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mid/ module/ act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찾음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모듈정보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load</a:t>
            </a:r>
          </a:p>
          <a:p>
            <a:pPr>
              <a:buFontTx/>
              <a:buChar char="-"/>
            </a:pP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해당 모듈객체를 생성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act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실행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- layout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정보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set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00100" y="4786322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DisplayHandler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124508" y="4714884"/>
            <a:ext cx="3098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Response Type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에 따라 출력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layout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컴파일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57488" y="3000372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ModuleObject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71736" y="3857628"/>
            <a:ext cx="2571768" cy="3571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boardView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::</a:t>
            </a: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dispBoardContetent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134100" cy="621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latin typeface="나눔고딕" pitchFamily="50" charset="-127"/>
                <a:ea typeface="나눔고딕" pitchFamily="50" charset="-127"/>
              </a:rPr>
              <a:t>모듈 파일 구조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00034" y="676233"/>
            <a:ext cx="7016664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XE_ROOT/modules/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conf/</a:t>
            </a:r>
          </a:p>
          <a:p>
            <a:pPr lvl="8"/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info.xml</a:t>
            </a:r>
          </a:p>
          <a:p>
            <a:pPr lvl="8"/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module.xml</a:t>
            </a:r>
          </a:p>
          <a:p>
            <a:pPr lvl="7"/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schemas/</a:t>
            </a:r>
          </a:p>
          <a:p>
            <a:pPr lvl="7"/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queries/</a:t>
            </a:r>
          </a:p>
          <a:p>
            <a:pPr lvl="7"/>
            <a:r>
              <a:rPr lang="en-US" sz="20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tpl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pPr lvl="7"/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	filter/</a:t>
            </a:r>
          </a:p>
          <a:p>
            <a:pPr lvl="7"/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skin/</a:t>
            </a:r>
          </a:p>
          <a:p>
            <a:pPr lvl="7"/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스킨명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/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en-US" sz="20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lang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class.php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model.php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view.php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controller.php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admin.model.php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admin.view.php</a:t>
            </a:r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admin.controller.php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…</a:t>
            </a:r>
            <a:endParaRPr lang="en-US" sz="20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2927" y="1571612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모듈 정보</a:t>
            </a:r>
            <a:endParaRPr lang="en-US" altLang="ko-KR" sz="3600" dirty="0" smtClean="0">
              <a:solidFill>
                <a:srgbClr val="92D05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9308" y="2476493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action 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설정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43240" y="3381374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XML Query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48425" y="4286256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class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00042"/>
            <a:ext cx="392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itchFamily="50" charset="-127"/>
                <a:ea typeface="나눔고딕" pitchFamily="50" charset="-127"/>
              </a:rPr>
              <a:t>conf/info.xml</a:t>
            </a:r>
            <a:endParaRPr lang="ko-KR" altLang="en-US" sz="5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8662" y="1187312"/>
            <a:ext cx="7556877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&lt;module version="0.2"&gt;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&lt;title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xml:lang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ko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  <a:r>
              <a:rPr lang="ko-KR" altLang="en-US" sz="20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title&gt;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&lt;description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xml:lang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ko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  <a:r>
              <a:rPr lang="ko-KR" alt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모듈설명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description&gt;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&lt;version&gt;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모듈의 버전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version&gt;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&lt;date&gt;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2009-08-13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제작일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date&gt;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&lt;category&gt;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service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모듈분류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category&gt;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&lt;author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email_address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sol@ngleader.com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제작자 </a:t>
            </a:r>
            <a:r>
              <a:rPr lang="ko-KR" altLang="en-US" sz="2000" dirty="0" err="1" smtClean="0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"</a:t>
            </a:r>
            <a:endParaRPr lang="en-US" altLang="ko-KR" sz="2000" dirty="0" smtClean="0">
              <a:solidFill>
                <a:schemeClr val="tx1">
                  <a:lumMod val="6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                      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link="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http://ngleader.com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제작자 홈페이지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  <a:b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altLang="ko-KR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    &lt;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name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xml:lang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ko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sol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2000" dirty="0" smtClean="0">
                <a:latin typeface="나눔고딕" pitchFamily="50" charset="-127"/>
                <a:ea typeface="나눔고딕" pitchFamily="50" charset="-127"/>
              </a:rPr>
              <a:t>제작자</a:t>
            </a:r>
            <a:r>
              <a:rPr lang="en-US" altLang="ko-KR" sz="20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&lt;/name&gt;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    &lt;/author&gt;</a:t>
            </a:r>
            <a:b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&lt;/module&gt;</a:t>
            </a:r>
            <a:endParaRPr lang="ko-KR" altLang="en-US" sz="2000" dirty="0">
              <a:solidFill>
                <a:schemeClr val="tx1">
                  <a:lumMod val="6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2927" y="1571612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정보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9308" y="2476493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action </a:t>
            </a:r>
            <a:r>
              <a:rPr lang="ko-KR" altLang="en-US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설정</a:t>
            </a:r>
            <a:endParaRPr lang="ko-KR" altLang="en-US" sz="3600" dirty="0">
              <a:solidFill>
                <a:srgbClr val="92D05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43240" y="3381374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XML Query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48425" y="4286256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class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00042"/>
            <a:ext cx="4950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b="1" dirty="0" smtClean="0">
                <a:latin typeface="나눔고딕" pitchFamily="50" charset="-127"/>
                <a:ea typeface="나눔고딕" pitchFamily="50" charset="-127"/>
              </a:rPr>
              <a:t>conf/module.xml</a:t>
            </a:r>
            <a:endParaRPr lang="ko-KR" altLang="en-US" sz="48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8662" y="2216530"/>
            <a:ext cx="72234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action</a:t>
            </a:r>
            <a:r>
              <a:rPr lang="ko-KR" altLang="en-US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action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권한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정의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action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명으로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 member method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로 구현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5786" y="785794"/>
            <a:ext cx="785824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&lt;?xml version="1.0" encoding="utf-8"?&gt;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&lt;module&gt;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&lt;grants /&gt;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    &lt;permissions /&gt;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    &lt;actions /&gt;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&lt;/module&gt;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500042"/>
            <a:ext cx="19768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&lt;actions&gt;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8662" y="192880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name="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disp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TextyleGuestbook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type="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view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name="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proc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TextyleGuestbookWrite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							type="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controller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00298" y="1500174"/>
            <a:ext cx="426110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 smtClean="0">
                <a:latin typeface="나눔고딕" pitchFamily="50" charset="-127"/>
                <a:ea typeface="나눔고딕" pitchFamily="50" charset="-127"/>
              </a:rPr>
              <a:t>zero, sol</a:t>
            </a:r>
          </a:p>
          <a:p>
            <a:pPr>
              <a:lnSpc>
                <a:spcPct val="150000"/>
              </a:lnSpc>
            </a:pPr>
            <a:r>
              <a:rPr lang="ko-KR" altLang="en-US" sz="4000" b="1" dirty="0" smtClean="0">
                <a:latin typeface="나눔고딕" pitchFamily="50" charset="-127"/>
                <a:ea typeface="나눔고딕" pitchFamily="50" charset="-127"/>
              </a:rPr>
              <a:t>정찬명</a:t>
            </a:r>
            <a:r>
              <a:rPr lang="en-US" altLang="ko-KR" sz="40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4000" b="1" dirty="0" smtClean="0">
                <a:latin typeface="나눔고딕" pitchFamily="50" charset="-127"/>
                <a:ea typeface="나눔고딕" pitchFamily="50" charset="-127"/>
              </a:rPr>
              <a:t>행복한고니</a:t>
            </a:r>
            <a:endParaRPr lang="en-US" altLang="ko-KR" sz="4000" b="1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err="1" smtClean="0">
                <a:latin typeface="나눔고딕" pitchFamily="50" charset="-127"/>
                <a:ea typeface="나눔고딕" pitchFamily="50" charset="-127"/>
              </a:rPr>
              <a:t>enamu</a:t>
            </a:r>
            <a:endParaRPr lang="en-US" altLang="ko-KR" sz="40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500042"/>
            <a:ext cx="19768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&lt;actions&gt;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5786" y="228599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dispTextyle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type="view" 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index="true" 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/&gt;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5786" y="320452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</a:t>
            </a: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dispTextyleAdminList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type="view" 			 </a:t>
            </a: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standalone="true" </a:t>
            </a:r>
          </a:p>
          <a:p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admin_index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="true" 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/&gt;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85786" y="150017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http://www.xpressengine.com</a:t>
            </a:r>
            <a:r>
              <a:rPr lang="en-US" altLang="ko-KR" dirty="0" smtClean="0"/>
              <a:t>/?</a:t>
            </a:r>
            <a:r>
              <a:rPr lang="en-US" altLang="ko-KR" dirty="0" smtClean="0">
                <a:solidFill>
                  <a:srgbClr val="92D050"/>
                </a:solidFill>
              </a:rPr>
              <a:t>mid=planet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500042"/>
            <a:ext cx="19768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&lt;actions&gt;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2910" y="2214554"/>
            <a:ext cx="8358246" cy="336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dispTextyle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Insert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type="view" 						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standalone="true" 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/&gt;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&lt;action 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procTextyle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Create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	type="controller"  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standalone="true" 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/&gt;</a:t>
            </a:r>
            <a:endParaRPr lang="ko-KR" alt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2910" y="157161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http://www.xpressengine.com/?</a:t>
            </a:r>
            <a:r>
              <a:rPr lang="en-US" altLang="ko-KR" dirty="0" smtClean="0">
                <a:solidFill>
                  <a:srgbClr val="92D050"/>
                </a:solidFill>
              </a:rPr>
              <a:t>module=admin</a:t>
            </a:r>
            <a:r>
              <a:rPr lang="en-US" altLang="ko-KR" dirty="0" smtClean="0"/>
              <a:t>&amp;act=dispMemberAdminList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500042"/>
            <a:ext cx="29490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&lt;permissions&gt;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8662" y="192880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&lt;permission action="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dispPlanetCreate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							target="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member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&lt;permission action="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procPlanetCreate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							target="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member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&lt;permission action="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dispPlanetAdminSetup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							target="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manager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4152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928662" y="500042"/>
            <a:ext cx="1827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&lt;grants&gt;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500042"/>
            <a:ext cx="1827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&lt;grants&gt;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8662" y="1428736"/>
            <a:ext cx="6500858" cy="391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&lt;grant name="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list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default="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guest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 &lt;title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xml:lang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ko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목록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&lt;/title&gt;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&lt;/grant&gt;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&lt;grant name="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create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default="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member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 &lt;title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xml:lang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ko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</a:t>
            </a:r>
            <a:r>
              <a:rPr lang="ko-KR" altLang="en-US" sz="2400" dirty="0" err="1" smtClean="0">
                <a:latin typeface="나눔고딕" pitchFamily="50" charset="-127"/>
                <a:ea typeface="나눔고딕" pitchFamily="50" charset="-127"/>
              </a:rPr>
              <a:t>플래닛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 생성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&lt;/title&gt;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&lt;/grant&gt;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2927" y="1571612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정보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9308" y="2476493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action 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설정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43240" y="3381374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XML Query</a:t>
            </a:r>
            <a:endParaRPr lang="ko-KR" altLang="en-US" sz="3600" dirty="0">
              <a:solidFill>
                <a:srgbClr val="92D05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48425" y="4286256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class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00042"/>
            <a:ext cx="257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schemas/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8662" y="1714488"/>
            <a:ext cx="64331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XML Query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로 정의된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schema xml.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설치시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자동으로 생성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{Table Name}.xml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00034" y="57148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table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name="</a:t>
            </a:r>
            <a:r>
              <a:rPr lang="ko-KR" alt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테이블명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column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name="</a:t>
            </a:r>
            <a:r>
              <a:rPr lang="ko-KR" alt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컬럼명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type= "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number | char | 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varchar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 | text | 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bigtext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 | date | float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size="</a:t>
            </a:r>
            <a:r>
              <a:rPr lang="ko-KR" alt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컬럼크기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default="</a:t>
            </a:r>
            <a:r>
              <a:rPr lang="ko-KR" alt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기본값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notnull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notnull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primary_key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primary_key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index="</a:t>
            </a:r>
            <a:r>
              <a:rPr lang="ko-KR" alt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인덱스명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idx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_</a:t>
            </a:r>
            <a:r>
              <a:rPr lang="ko-KR" alt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컬럼명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</a:t>
            </a: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/&gt;</a:t>
            </a:r>
          </a:p>
          <a:p>
            <a:pPr lvl="1"/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…</a:t>
            </a:r>
          </a:p>
          <a:p>
            <a:pPr lvl="1"/>
            <a:endParaRPr lang="ko-KR" alt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&lt;/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table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&gt;</a:t>
            </a:r>
            <a:endParaRPr lang="en-US" altLang="ko-KR" sz="2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28662" y="500042"/>
            <a:ext cx="2241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queries/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28662" y="1928802"/>
            <a:ext cx="5351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XML Query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로 정의된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query.</a:t>
            </a:r>
          </a:p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{query id}.xml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500042"/>
            <a:ext cx="8273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/>
              <a:t>select a.col1 as c1, b.col1 as c2 </a:t>
            </a:r>
          </a:p>
          <a:p>
            <a:r>
              <a:rPr lang="en-US" altLang="ko-KR" sz="3600" dirty="0" smtClean="0"/>
              <a:t>            from xe_table1 a, xe_table2 b</a:t>
            </a:r>
            <a:endParaRPr lang="ko-KR" altLang="en-US" sz="3600" dirty="0"/>
          </a:p>
        </p:txBody>
      </p:sp>
      <p:sp>
        <p:nvSpPr>
          <p:cNvPr id="4" name="직사각형 3"/>
          <p:cNvSpPr/>
          <p:nvPr/>
        </p:nvSpPr>
        <p:spPr>
          <a:xfrm>
            <a:off x="714348" y="1928802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&lt;query id="</a:t>
            </a:r>
            <a:r>
              <a:rPr lang="en-US" sz="2400" b="1" dirty="0" err="1" smtClean="0">
                <a:solidFill>
                  <a:srgbClr val="92D050"/>
                </a:solidFill>
              </a:rPr>
              <a:t>getSample</a:t>
            </a:r>
            <a:r>
              <a:rPr lang="en-US" sz="2400" dirty="0" smtClean="0"/>
              <a:t>" action="</a:t>
            </a:r>
            <a:r>
              <a:rPr lang="en-US" sz="2400" b="1" dirty="0" smtClean="0"/>
              <a:t>select</a:t>
            </a:r>
            <a:r>
              <a:rPr lang="en-US" sz="2400" dirty="0" smtClean="0"/>
              <a:t>"&gt;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214414" y="2566663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&lt;tables&gt;</a:t>
            </a:r>
          </a:p>
          <a:p>
            <a:r>
              <a:rPr lang="en-US" sz="2400" dirty="0" smtClean="0"/>
              <a:t>    &lt;table name=“</a:t>
            </a:r>
            <a:r>
              <a:rPr lang="en-US" sz="2400" b="1" dirty="0" smtClean="0">
                <a:solidFill>
                  <a:srgbClr val="92D050"/>
                </a:solidFill>
              </a:rPr>
              <a:t>table1</a:t>
            </a:r>
            <a:r>
              <a:rPr lang="en-US" sz="2400" dirty="0" smtClean="0"/>
              <a:t>” alias=“a” /&gt;</a:t>
            </a:r>
          </a:p>
          <a:p>
            <a:r>
              <a:rPr lang="en-US" sz="2400" dirty="0" smtClean="0"/>
              <a:t>    &lt;table </a:t>
            </a:r>
            <a:r>
              <a:rPr lang="en-US" sz="2800" dirty="0" smtClean="0"/>
              <a:t>name</a:t>
            </a:r>
            <a:r>
              <a:rPr lang="en-US" sz="2400" dirty="0" smtClean="0"/>
              <a:t>=“</a:t>
            </a:r>
            <a:r>
              <a:rPr lang="en-US" sz="2400" b="1" dirty="0" smtClean="0">
                <a:solidFill>
                  <a:srgbClr val="92D050"/>
                </a:solidFill>
              </a:rPr>
              <a:t>table2</a:t>
            </a:r>
            <a:r>
              <a:rPr lang="en-US" sz="2400" dirty="0" smtClean="0"/>
              <a:t>” alias=“b” /&gt;</a:t>
            </a:r>
          </a:p>
          <a:p>
            <a:r>
              <a:rPr lang="en-US" sz="2400" dirty="0" smtClean="0"/>
              <a:t>&lt;/tables&gt;</a:t>
            </a:r>
          </a:p>
          <a:p>
            <a:endParaRPr lang="en-US" sz="2400" dirty="0" smtClean="0"/>
          </a:p>
          <a:p>
            <a:r>
              <a:rPr lang="en-US" sz="2400" dirty="0" smtClean="0"/>
              <a:t>&lt;columns&gt;</a:t>
            </a:r>
          </a:p>
          <a:p>
            <a:r>
              <a:rPr lang="en-US" sz="2400" dirty="0" smtClean="0"/>
              <a:t>    &lt;column name=“</a:t>
            </a:r>
            <a:r>
              <a:rPr lang="en-US" sz="2400" b="1" dirty="0" smtClean="0">
                <a:solidFill>
                  <a:srgbClr val="92D050"/>
                </a:solidFill>
              </a:rPr>
              <a:t>a.col1</a:t>
            </a:r>
            <a:r>
              <a:rPr lang="en-US" sz="2400" dirty="0" smtClean="0"/>
              <a:t>” alias=“c1” /&gt;</a:t>
            </a:r>
          </a:p>
          <a:p>
            <a:r>
              <a:rPr lang="en-US" sz="2400" dirty="0" smtClean="0"/>
              <a:t>    &lt;column name=“</a:t>
            </a:r>
            <a:r>
              <a:rPr lang="en-US" sz="2400" b="1" dirty="0" smtClean="0">
                <a:solidFill>
                  <a:srgbClr val="92D050"/>
                </a:solidFill>
              </a:rPr>
              <a:t>b.col1</a:t>
            </a:r>
            <a:r>
              <a:rPr lang="en-US" sz="2400" dirty="0" smtClean="0"/>
              <a:t>” alias=“c2” /&gt;</a:t>
            </a:r>
          </a:p>
          <a:p>
            <a:r>
              <a:rPr lang="en-US" sz="2400" dirty="0" smtClean="0"/>
              <a:t>&lt;/columns&gt;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28662" y="2164276"/>
            <a:ext cx="4764446" cy="3336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PHP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로 동작하고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CMS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기능을 갖고 있는</a:t>
            </a: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MVC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패턴을 따르는 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Framework?</a:t>
            </a:r>
            <a:endParaRPr lang="ko-KR" altLang="en-US" sz="3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28662" y="500042"/>
            <a:ext cx="16866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latin typeface="나눔고딕" pitchFamily="50" charset="-127"/>
                <a:ea typeface="나눔고딕" pitchFamily="50" charset="-127"/>
              </a:rPr>
              <a:t>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7158" y="2714620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   &lt;conditions&gt;</a:t>
            </a:r>
          </a:p>
          <a:p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       &lt;condition operation="equal" column=“</a:t>
            </a:r>
            <a:r>
              <a:rPr lang="en-US" sz="2000" dirty="0" err="1" smtClean="0">
                <a:latin typeface="나눔고딕" pitchFamily="50" charset="-127"/>
                <a:ea typeface="나눔고딕" pitchFamily="50" charset="-127"/>
              </a:rPr>
              <a:t>a.user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" 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default=“sol“ 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/&gt;</a:t>
            </a:r>
          </a:p>
          <a:p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       &lt;condition operation="equal" column="a.user2" </a:t>
            </a:r>
          </a:p>
          <a:p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                                               </a:t>
            </a:r>
            <a:r>
              <a:rPr lang="en-US" sz="20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sz="20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=“user2“</a:t>
            </a:r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pipe="and" /&gt;</a:t>
            </a:r>
          </a:p>
          <a:p>
            <a:r>
              <a:rPr lang="en-US" sz="2000" dirty="0" smtClean="0">
                <a:latin typeface="나눔고딕" pitchFamily="50" charset="-127"/>
                <a:ea typeface="나눔고딕" pitchFamily="50" charset="-127"/>
              </a:rPr>
              <a:t>    &lt;/conditions&gt;</a:t>
            </a:r>
          </a:p>
          <a:p>
            <a:endParaRPr lang="en-US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596" y="500042"/>
            <a:ext cx="86597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select a.col1 as c1, b.col1 as c2 </a:t>
            </a:r>
          </a:p>
          <a:p>
            <a:r>
              <a:rPr lang="en-US" altLang="ko-KR" sz="3200" dirty="0" smtClean="0">
                <a:solidFill>
                  <a:schemeClr val="tx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</a:rPr>
              <a:t>from xe_table1 a, xe_table2 b</a:t>
            </a:r>
          </a:p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where </a:t>
            </a:r>
            <a:r>
              <a:rPr lang="en-US" altLang="ko-KR" sz="3200" dirty="0" err="1" smtClean="0">
                <a:latin typeface="나눔고딕" pitchFamily="50" charset="-127"/>
                <a:ea typeface="나눔고딕" pitchFamily="50" charset="-127"/>
              </a:rPr>
              <a:t>a.user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=‘sol’ and a.user2=$</a:t>
            </a:r>
            <a:r>
              <a:rPr lang="en-US" altLang="ko-KR" sz="3200" dirty="0" err="1" smtClean="0">
                <a:latin typeface="나눔고딕" pitchFamily="50" charset="-127"/>
                <a:ea typeface="나눔고딕" pitchFamily="50" charset="-127"/>
              </a:rPr>
              <a:t>args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-&gt;user2</a:t>
            </a:r>
            <a:endParaRPr lang="ko-KR" altLang="en-US" sz="3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58" y="5286388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&lt;/query&gt;</a:t>
            </a:r>
            <a:endParaRPr lang="ko-KR" altLang="en-US" dirty="0">
              <a:solidFill>
                <a:schemeClr val="tx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14496" y="1071546"/>
            <a:ext cx="828944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$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args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-&gt;user2 = ‘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hwang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’;</a:t>
            </a: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// $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args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-&gt;user2 = ‘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b.user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$output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executeQueryArray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(‘</a:t>
            </a:r>
            <a:r>
              <a:rPr lang="ko-KR" altLang="en-US" sz="2400" dirty="0" err="1" smtClean="0">
                <a:latin typeface="나눔고딕" pitchFamily="50" charset="-127"/>
                <a:ea typeface="나눔고딕" pitchFamily="50" charset="-127"/>
              </a:rPr>
              <a:t>모듈명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getSample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’, $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args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);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// $output-&gt;data</a:t>
            </a:r>
          </a:p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// $output-&gt;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toBool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()</a:t>
            </a:r>
          </a:p>
          <a:p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02927" y="1571612"/>
            <a:ext cx="205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모듈 정보</a:t>
            </a:r>
            <a:endParaRPr lang="en-US" altLang="ko-KR" sz="36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9308" y="2476493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action </a:t>
            </a:r>
            <a:r>
              <a:rPr lang="ko-KR" altLang="en-US" sz="3600" dirty="0" smtClean="0">
                <a:latin typeface="나눔고딕" pitchFamily="50" charset="-127"/>
                <a:ea typeface="나눔고딕" pitchFamily="50" charset="-127"/>
              </a:rPr>
              <a:t>설정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43240" y="3381374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latin typeface="나눔고딕" pitchFamily="50" charset="-127"/>
                <a:ea typeface="나눔고딕" pitchFamily="50" charset="-127"/>
              </a:rPr>
              <a:t>XML Query</a:t>
            </a:r>
            <a:endParaRPr lang="ko-KR" altLang="en-US" sz="3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48425" y="4286256"/>
            <a:ext cx="2161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모듈 </a:t>
            </a:r>
            <a:r>
              <a:rPr lang="en-US" altLang="ko-KR" sz="36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class</a:t>
            </a:r>
            <a:endParaRPr lang="ko-KR" altLang="en-US" sz="3600" dirty="0">
              <a:solidFill>
                <a:srgbClr val="92D05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1928802"/>
            <a:ext cx="7520007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클래스명이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모듈이름이고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3200" dirty="0" err="1" smtClean="0">
                <a:latin typeface="나눔고딕" pitchFamily="50" charset="-127"/>
                <a:ea typeface="나눔고딕" pitchFamily="50" charset="-127"/>
              </a:rPr>
              <a:t>ModuleObject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를 상속받은 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모듈의 상위 클래스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 설치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업데이트 체크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업데이트 실행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/ </a:t>
            </a:r>
          </a:p>
          <a:p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캐쉬파일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재생성 역할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8662" y="500042"/>
            <a:ext cx="37465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class.php</a:t>
            </a:r>
            <a:endParaRPr lang="en-US" altLang="ko-KR" sz="44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8662" y="1928802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설치시 추가 작업이 필요할때 구현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function 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moduleInstall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() {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      return new Object();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}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4286280" cy="98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직사각형 7"/>
          <p:cNvSpPr/>
          <p:nvPr/>
        </p:nvSpPr>
        <p:spPr>
          <a:xfrm>
            <a:off x="928662" y="500042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::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moduleInstall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8662" y="2000240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업데이트 할 부분이 있는지 체크하는 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method</a:t>
            </a:r>
          </a:p>
          <a:p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function 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checkUpdate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() {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     return false;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}   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8662" y="500042"/>
            <a:ext cx="54800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::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checkUpdate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4269857" cy="78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8662" y="1928802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업데이트 실행</a:t>
            </a:r>
            <a:b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</a:b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function 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moduleUpdate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() {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      return new Object(0, '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success_updated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');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} 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8662" y="500042"/>
            <a:ext cx="5994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::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moduleUpdate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8662" y="1928802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캐시 파일 재생성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function 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recompileCache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() {</a:t>
            </a:r>
            <a:br>
              <a:rPr lang="en-US" sz="2400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}  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8662" y="500042"/>
            <a:ext cx="6262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::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recompileCache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4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2357454" cy="83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1928802"/>
            <a:ext cx="478047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논리적 데이터를 표현하는 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모듈의 </a:t>
            </a:r>
            <a:r>
              <a:rPr lang="en-US" altLang="ko-KR" sz="3200" u="sng" dirty="0" smtClean="0">
                <a:latin typeface="나눔고딕" pitchFamily="50" charset="-127"/>
                <a:ea typeface="나눔고딕" pitchFamily="50" charset="-127"/>
              </a:rPr>
              <a:t>Model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클래스명은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Model”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28662" y="500042"/>
            <a:ext cx="41793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model.php</a:t>
            </a:r>
            <a:endParaRPr lang="en-US" altLang="ko-KR" sz="44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1928802"/>
            <a:ext cx="706796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Html Response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출력을 담당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템플릿에 전달할 값과</a:t>
            </a:r>
            <a:r>
              <a:rPr lang="en-US" altLang="ko-KR" sz="3200" u="sng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템플릿 파일 연결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클래스명은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View”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en-US" altLang="ko-KR" sz="3200" dirty="0" err="1" smtClean="0">
                <a:latin typeface="나눔고딕" pitchFamily="50" charset="-127"/>
                <a:ea typeface="나눔고딕" pitchFamily="50" charset="-127"/>
              </a:rPr>
              <a:t>disp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~” member method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28662" y="500042"/>
            <a:ext cx="374493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view.php</a:t>
            </a:r>
            <a:endParaRPr lang="en-US" altLang="ko-KR" sz="44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gleader\바탕 화면\%C6%CF%C2%F0%BB%A7_pjk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714348" y="4500570"/>
            <a:ext cx="7576113" cy="15696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모듈은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XE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위에서 </a:t>
            </a: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정상적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으로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독립적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으로 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구동되는 하나의 프로그램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285984" y="2143116"/>
            <a:ext cx="1463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endParaRPr lang="en-US" altLang="ko-KR" sz="5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29256" y="2571744"/>
            <a:ext cx="1045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1928802"/>
            <a:ext cx="668324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모듈의 </a:t>
            </a:r>
            <a:r>
              <a:rPr lang="en-US" altLang="ko-KR" sz="3200" u="sng" dirty="0" smtClean="0">
                <a:latin typeface="나눔고딕" pitchFamily="50" charset="-127"/>
                <a:ea typeface="나눔고딕" pitchFamily="50" charset="-127"/>
              </a:rPr>
              <a:t>Controller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err="1" smtClean="0">
                <a:latin typeface="나눔고딕" pitchFamily="50" charset="-127"/>
                <a:ea typeface="나눔고딕" pitchFamily="50" charset="-127"/>
              </a:rPr>
              <a:t>클래스명은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Controller”.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“proc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~” member method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작성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28662" y="500042"/>
            <a:ext cx="50209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controller.php</a:t>
            </a:r>
            <a:endParaRPr lang="en-US" altLang="ko-KR" sz="44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8662" y="1214422"/>
            <a:ext cx="387157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	  view</a:t>
            </a:r>
          </a:p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	  controller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28662" y="500042"/>
            <a:ext cx="68307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.model	.</a:t>
            </a:r>
            <a:r>
              <a:rPr lang="en-US" altLang="ko-KR" sz="4400" b="1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.php</a:t>
            </a:r>
            <a:endParaRPr lang="en-US" altLang="ko-KR" sz="4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8662" y="3357562"/>
            <a:ext cx="3400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관리자 </a:t>
            </a:r>
            <a:r>
              <a:rPr lang="en-US" altLang="ko-KR" sz="3200" u="sng" dirty="0" smtClean="0">
                <a:latin typeface="나눔고딕" pitchFamily="50" charset="-127"/>
                <a:ea typeface="나눔고딕" pitchFamily="50" charset="-127"/>
              </a:rPr>
              <a:t>Class </a:t>
            </a:r>
            <a:r>
              <a:rPr lang="ko-KR" altLang="en-US" sz="3200" u="sng" dirty="0" smtClean="0">
                <a:latin typeface="나눔고딕" pitchFamily="50" charset="-127"/>
                <a:ea typeface="나눔고딕" pitchFamily="50" charset="-127"/>
              </a:rPr>
              <a:t>파일</a:t>
            </a:r>
            <a:endParaRPr lang="en-US" altLang="ko-KR" sz="3200" u="sng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proc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~</a:t>
            </a:r>
          </a:p>
          <a:p>
            <a:r>
              <a:rPr lang="en-US" altLang="ko-KR" sz="3200" dirty="0" err="1" smtClean="0">
                <a:latin typeface="나눔고딕" pitchFamily="50" charset="-127"/>
                <a:ea typeface="나눔고딕" pitchFamily="50" charset="-127"/>
              </a:rPr>
              <a:t>disp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나눔고딕" pitchFamily="50" charset="-127"/>
                <a:ea typeface="나눔고딕" pitchFamily="50" charset="-127"/>
              </a:rPr>
              <a:t>Request Controller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500042"/>
            <a:ext cx="1362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filter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28662" y="1714488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Form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submit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할때 사용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값 유효성 체크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Callback function,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Arguments 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와 </a:t>
            </a:r>
            <a:endParaRPr lang="en-US" altLang="ko-KR" sz="32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모듈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action(controller)</a:t>
            </a:r>
            <a:r>
              <a:rPr lang="ko-KR" altLang="en-US" sz="3200" dirty="0" smtClean="0">
                <a:latin typeface="나눔고딕" pitchFamily="50" charset="-127"/>
                <a:ea typeface="나눔고딕" pitchFamily="50" charset="-127"/>
              </a:rPr>
              <a:t>을 설정</a:t>
            </a: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고딕" pitchFamily="50" charset="-127"/>
                <a:ea typeface="나눔고딕" pitchFamily="50" charset="-127"/>
              </a:rPr>
              <a:t>Ajax XML-RPC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42910" y="500042"/>
            <a:ext cx="8135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err="1" smtClean="0"/>
              <a:t>textyle</a:t>
            </a:r>
            <a:r>
              <a:rPr lang="en-US" altLang="ko-KR" sz="4400" dirty="0" smtClean="0"/>
              <a:t>/</a:t>
            </a:r>
            <a:r>
              <a:rPr lang="en-US" altLang="ko-KR" sz="4400" dirty="0" err="1" smtClean="0"/>
              <a:t>tpl</a:t>
            </a:r>
            <a:r>
              <a:rPr lang="en-US" altLang="ko-KR" sz="4400" dirty="0" smtClean="0"/>
              <a:t>/filter/insert_post.xml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57224" y="1643050"/>
            <a:ext cx="7929618" cy="25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&lt;filter 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	name="</a:t>
            </a:r>
            <a:r>
              <a:rPr lang="en-US" altLang="ko-KR" sz="2800" dirty="0" err="1" smtClean="0"/>
              <a:t>insert_post</a:t>
            </a:r>
            <a:r>
              <a:rPr lang="en-US" altLang="ko-KR" sz="2800" dirty="0" smtClean="0"/>
              <a:t>" 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	module="</a:t>
            </a:r>
            <a:r>
              <a:rPr lang="en-US" altLang="ko-KR" sz="2800" dirty="0" err="1" smtClean="0">
                <a:solidFill>
                  <a:srgbClr val="92D050"/>
                </a:solidFill>
              </a:rPr>
              <a:t>textyle</a:t>
            </a:r>
            <a:r>
              <a:rPr lang="en-US" altLang="ko-KR" sz="2800" dirty="0" smtClean="0"/>
              <a:t>"                  	  		act="</a:t>
            </a:r>
            <a:r>
              <a:rPr lang="en-US" altLang="ko-KR" sz="2800" dirty="0" err="1" smtClean="0">
                <a:solidFill>
                  <a:srgbClr val="92D050"/>
                </a:solidFill>
              </a:rPr>
              <a:t>procTextylePostwrite</a:t>
            </a:r>
            <a:r>
              <a:rPr lang="en-US" altLang="ko-KR" sz="2800" dirty="0" smtClean="0"/>
              <a:t>"&gt;</a:t>
            </a:r>
            <a:endParaRPr lang="en-US" altLang="ko-K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42910" y="1714488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&lt;form&gt;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nick_name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required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="true"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target="password" required="true"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email_address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maxlength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="250"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target="homepage"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maxlength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="250"/&gt;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target="content" required="true"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&lt;node target="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category_srl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required="true"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&lt;/form&gt;</a:t>
            </a:r>
            <a:endParaRPr lang="en-US" altLang="ko-KR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85723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&lt;filter name="</a:t>
            </a:r>
            <a:r>
              <a:rPr lang="en-US" altLang="ko-KR" sz="2400" dirty="0" err="1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insert_post</a:t>
            </a:r>
            <a:r>
              <a:rPr lang="en-US" altLang="ko-KR" sz="2400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" 				module="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textyle</a:t>
            </a:r>
            <a:r>
              <a:rPr lang="en-US" altLang="ko-KR" sz="2400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“ act="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procTextylePostwrite</a:t>
            </a:r>
            <a:r>
              <a:rPr lang="en-US" altLang="ko-KR" sz="2400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  <a:endParaRPr lang="en-US" altLang="ko-KR" sz="2400" dirty="0">
              <a:solidFill>
                <a:schemeClr val="tx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57224" y="1655106"/>
            <a:ext cx="7929618" cy="391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&lt;response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callback_func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completePostwrite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&lt;tag name="error"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&lt;tag name="message"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&lt;tag name="mid"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&lt;tag 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document_srl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  &lt;tag name="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category_srl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" /&gt;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 &lt;/response&gt;</a:t>
            </a:r>
            <a:endParaRPr lang="en-US" altLang="ko-KR" sz="2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86928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&lt;filter name="</a:t>
            </a:r>
            <a:r>
              <a:rPr lang="en-US" altLang="ko-KR" dirty="0" err="1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insert_post</a:t>
            </a:r>
            <a:r>
              <a:rPr lang="en-US" altLang="ko-KR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" module="</a:t>
            </a:r>
            <a:r>
              <a:rPr lang="en-US" altLang="ko-KR" dirty="0" err="1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textyle</a:t>
            </a:r>
            <a:r>
              <a:rPr lang="en-US" altLang="ko-KR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“ act="</a:t>
            </a:r>
            <a:r>
              <a:rPr lang="en-US" altLang="ko-KR" dirty="0" err="1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procTextylePostwrite</a:t>
            </a:r>
            <a:r>
              <a:rPr lang="en-US" altLang="ko-KR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"&gt;</a:t>
            </a:r>
          </a:p>
          <a:p>
            <a:r>
              <a:rPr lang="en-US" altLang="ko-KR" dirty="0" smtClean="0">
                <a:solidFill>
                  <a:schemeClr val="tx1">
                    <a:lumMod val="8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&lt;form/&gt;</a:t>
            </a:r>
            <a:endParaRPr lang="en-US" altLang="ko-KR" dirty="0">
              <a:solidFill>
                <a:schemeClr val="tx1">
                  <a:lumMod val="8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57224" y="642918"/>
            <a:ext cx="7929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function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completePostwrite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){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error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[‘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error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’];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message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[‘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message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’];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mid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[‘</a:t>
            </a:r>
            <a:r>
              <a:rPr lang="en-US" altLang="ko-KR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mid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’];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document_srl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[‘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document_srl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’];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var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category_srl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 = 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ret_obj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[‘</a:t>
            </a:r>
            <a:r>
              <a:rPr lang="en-US" altLang="ko-KR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category_srl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’];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// Do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// alert , </a:t>
            </a:r>
            <a:r>
              <a:rPr lang="ko-KR" altLang="en-US" sz="2400" dirty="0" smtClean="0">
                <a:latin typeface="나눔고딕" pitchFamily="50" charset="-127"/>
                <a:ea typeface="나눔고딕" pitchFamily="50" charset="-127"/>
              </a:rPr>
              <a:t>페이지 이동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42910" y="1428736"/>
            <a:ext cx="592935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&lt;form  </a:t>
            </a:r>
          </a:p>
          <a:p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onsubmit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=“return </a:t>
            </a:r>
            <a:r>
              <a:rPr lang="en-US" altLang="ko-KR" sz="1600" b="1" dirty="0" err="1" smtClean="0">
                <a:latin typeface="나눔고딕" pitchFamily="50" charset="-127"/>
                <a:ea typeface="나눔고딕" pitchFamily="50" charset="-127"/>
              </a:rPr>
              <a:t>procFilter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(this, </a:t>
            </a:r>
            <a:r>
              <a:rPr lang="en-US" altLang="ko-KR" sz="1600" b="1" dirty="0" err="1" smtClean="0">
                <a:latin typeface="나눔고딕" pitchFamily="50" charset="-127"/>
                <a:ea typeface="나눔고딕" pitchFamily="50" charset="-127"/>
              </a:rPr>
              <a:t>insert_post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43504" y="1714488"/>
            <a:ext cx="241459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insert_post.xml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43517" y="22145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module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86525" y="22145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act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43517" y="271462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callback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386525" y="271462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arguments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원형 화살표 12"/>
          <p:cNvSpPr/>
          <p:nvPr/>
        </p:nvSpPr>
        <p:spPr>
          <a:xfrm>
            <a:off x="3929058" y="428604"/>
            <a:ext cx="2714644" cy="21431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20731"/>
              <a:gd name="adj5" fmla="val 2014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71802" y="428604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 smtClean="0">
                <a:latin typeface="나눔고딕" pitchFamily="50" charset="-127"/>
                <a:ea typeface="나눔고딕" pitchFamily="50" charset="-127"/>
              </a:rPr>
              <a:t>1)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submit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폭발 1 15"/>
          <p:cNvSpPr/>
          <p:nvPr/>
        </p:nvSpPr>
        <p:spPr>
          <a:xfrm>
            <a:off x="6500826" y="428604"/>
            <a:ext cx="2286016" cy="1571636"/>
          </a:xfrm>
          <a:prstGeom prst="irregularSeal1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latin typeface="나눔고딕" pitchFamily="50" charset="-127"/>
                <a:ea typeface="나눔고딕" pitchFamily="50" charset="-127"/>
              </a:rPr>
              <a:t>2)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check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72066" y="4643446"/>
            <a:ext cx="264320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5715008" y="3357562"/>
            <a:ext cx="857256" cy="114300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357950" y="3571876"/>
            <a:ext cx="2473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latin typeface="나눔고딕" pitchFamily="50" charset="-127"/>
                <a:ea typeface="나눔고딕" pitchFamily="50" charset="-127"/>
              </a:rPr>
              <a:t>3)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Ajax / XML-RPC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357290" y="3429000"/>
            <a:ext cx="3000396" cy="50006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latin typeface="나눔고딕" pitchFamily="50" charset="-127"/>
                <a:ea typeface="나눔고딕" pitchFamily="50" charset="-127"/>
              </a:rPr>
              <a:t>4)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Callback(arguments)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굽은 화살표 27"/>
          <p:cNvSpPr/>
          <p:nvPr/>
        </p:nvSpPr>
        <p:spPr>
          <a:xfrm rot="16200000">
            <a:off x="2897495" y="3531869"/>
            <a:ext cx="1452058" cy="2675080"/>
          </a:xfrm>
          <a:prstGeom prst="bentArrow">
            <a:avLst>
              <a:gd name="adj1" fmla="val 25656"/>
              <a:gd name="adj2" fmla="val 32216"/>
              <a:gd name="adj3" fmla="val 34839"/>
              <a:gd name="adj4" fmla="val 4375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286380" y="4572008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Context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286380" y="5715016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DisplayHandler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786710" y="4643446"/>
            <a:ext cx="124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index.php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286380" y="5143512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나눔고딕" pitchFamily="50" charset="-127"/>
                <a:ea typeface="나눔고딕" pitchFamily="50" charset="-127"/>
              </a:rPr>
              <a:t>ModuleHandler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57224" y="2000240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View Class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28662" y="500042"/>
            <a:ext cx="2702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Filter load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57224" y="2500306"/>
            <a:ext cx="81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Context::</a:t>
            </a:r>
            <a:r>
              <a:rPr lang="en-US" altLang="ko-KR" dirty="0" err="1" smtClean="0">
                <a:solidFill>
                  <a:srgbClr val="92D050"/>
                </a:solidFill>
              </a:rPr>
              <a:t>addJsFilter</a:t>
            </a:r>
            <a:r>
              <a:rPr lang="en-US" altLang="ko-KR" dirty="0" smtClean="0"/>
              <a:t>($this-&gt;</a:t>
            </a:r>
            <a:r>
              <a:rPr lang="en-US" altLang="ko-KR" dirty="0" err="1" smtClean="0"/>
              <a:t>module_path.'tpl</a:t>
            </a:r>
            <a:r>
              <a:rPr lang="en-US" altLang="ko-KR" dirty="0" smtClean="0"/>
              <a:t>/filter',  'insert_post.xml');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57224" y="3559734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나눔고딕" pitchFamily="50" charset="-127"/>
                <a:ea typeface="나눔고딕" pitchFamily="50" charset="-127"/>
              </a:rPr>
              <a:t>Template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57224" y="4059800"/>
            <a:ext cx="443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&lt;!--%</a:t>
            </a:r>
            <a:r>
              <a:rPr lang="en-US" altLang="ko-KR" dirty="0" smtClean="0">
                <a:solidFill>
                  <a:srgbClr val="92D050"/>
                </a:solidFill>
              </a:rPr>
              <a:t>import</a:t>
            </a:r>
            <a:r>
              <a:rPr lang="en-US" altLang="ko-KR" dirty="0" smtClean="0"/>
              <a:t>("./filter/insert_post.xml")--&gt;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42976" y="1428736"/>
            <a:ext cx="732764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 smtClean="0">
                <a:latin typeface="나눔고딕" pitchFamily="50" charset="-127"/>
                <a:ea typeface="나눔고딕" pitchFamily="50" charset="-127"/>
              </a:rPr>
              <a:t>board, planet, wiki</a:t>
            </a:r>
          </a:p>
          <a:p>
            <a:endParaRPr lang="en-US" altLang="ko-KR" sz="4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4000" dirty="0" err="1" smtClean="0">
                <a:latin typeface="나눔고딕" pitchFamily="50" charset="-127"/>
                <a:ea typeface="나눔고딕" pitchFamily="50" charset="-127"/>
              </a:rPr>
              <a:t>textyle</a:t>
            </a:r>
            <a:r>
              <a:rPr lang="en-US" altLang="ko-KR" sz="4000" dirty="0" smtClean="0">
                <a:latin typeface="나눔고딕" pitchFamily="50" charset="-127"/>
                <a:ea typeface="나눔고딕" pitchFamily="50" charset="-127"/>
              </a:rPr>
              <a:t>, cafe</a:t>
            </a:r>
          </a:p>
          <a:p>
            <a:endParaRPr lang="en-US" altLang="ko-KR" sz="40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4000" dirty="0" smtClean="0">
                <a:latin typeface="나눔고딕" pitchFamily="50" charset="-127"/>
                <a:ea typeface="나눔고딕" pitchFamily="50" charset="-127"/>
              </a:rPr>
              <a:t>install, document, comment, </a:t>
            </a:r>
          </a:p>
          <a:p>
            <a:r>
              <a:rPr lang="en-US" altLang="ko-KR" sz="4000" dirty="0" smtClean="0">
                <a:latin typeface="나눔고딕" pitchFamily="50" charset="-127"/>
                <a:ea typeface="나눔고딕" pitchFamily="50" charset="-127"/>
              </a:rPr>
              <a:t>tag, trackback, editor,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500042"/>
            <a:ext cx="3002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err="1" smtClean="0">
                <a:latin typeface="나눔고딕" pitchFamily="50" charset="-127"/>
                <a:ea typeface="나눔고딕" pitchFamily="50" charset="-127"/>
              </a:rPr>
              <a:t>exec_xml</a:t>
            </a:r>
            <a:r>
              <a:rPr lang="en-US" altLang="ko-KR" sz="4400" b="1" dirty="0" smtClean="0">
                <a:latin typeface="나눔고딕" pitchFamily="50" charset="-127"/>
                <a:ea typeface="나눔고딕" pitchFamily="50" charset="-127"/>
              </a:rPr>
              <a:t>()</a:t>
            </a:r>
          </a:p>
        </p:txBody>
      </p:sp>
      <p:pic>
        <p:nvPicPr>
          <p:cNvPr id="6" name="Picture 3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66894"/>
            <a:ext cx="675322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4400" dirty="0" smtClean="0">
                <a:latin typeface="나눔고딕" pitchFamily="50" charset="-127"/>
                <a:ea typeface="나눔고딕" pitchFamily="50" charset="-127"/>
              </a:rPr>
              <a:t>간단한 메모를 등록하는 모듈</a:t>
            </a:r>
            <a:r>
              <a:rPr lang="en-US" altLang="ko-KR" sz="4400" dirty="0" smtClean="0"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86050" y="4071942"/>
            <a:ext cx="339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Download : http://sol.textyle.kr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00034" y="357166"/>
            <a:ext cx="7879080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XE_ROOT/modules/</a:t>
            </a:r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memo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conf/</a:t>
            </a:r>
          </a:p>
          <a:p>
            <a:pPr lvl="8"/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	info.xml</a:t>
            </a:r>
          </a:p>
          <a:p>
            <a:pPr lvl="8"/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	module.xml</a:t>
            </a:r>
          </a:p>
          <a:p>
            <a:pPr lvl="7"/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schemas/</a:t>
            </a:r>
          </a:p>
          <a:p>
            <a:pPr lvl="7"/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queries/</a:t>
            </a:r>
          </a:p>
          <a:p>
            <a:pPr lvl="7"/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tpl</a:t>
            </a:r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pPr lvl="7"/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		filter/</a:t>
            </a:r>
          </a:p>
          <a:p>
            <a:pPr lvl="7"/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skin/</a:t>
            </a:r>
          </a:p>
          <a:p>
            <a:pPr lvl="7"/>
            <a:r>
              <a:rPr lang="en-US" sz="2400" dirty="0" smtClean="0">
                <a:latin typeface="나눔고딕" pitchFamily="50" charset="-127"/>
                <a:ea typeface="나눔고딕" pitchFamily="50" charset="-127"/>
              </a:rPr>
              <a:t>		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xe_official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7"/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	</a:t>
            </a:r>
            <a:r>
              <a:rPr lang="en-US" sz="2400" dirty="0" err="1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lang</a:t>
            </a:r>
            <a:r>
              <a:rPr lang="en-US" sz="240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class.php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model.php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view.php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controller.php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admin.view.php</a:t>
            </a:r>
            <a:endParaRPr lang="en-US" sz="2400" dirty="0" smtClean="0">
              <a:latin typeface="나눔고딕" pitchFamily="50" charset="-127"/>
              <a:ea typeface="나눔고딕" pitchFamily="50" charset="-127"/>
            </a:endParaRPr>
          </a:p>
          <a:p>
            <a:pPr lvl="8"/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memo.</a:t>
            </a:r>
            <a:r>
              <a:rPr lang="en-US" sz="2400" dirty="0" err="1" smtClean="0">
                <a:latin typeface="나눔고딕" pitchFamily="50" charset="-127"/>
                <a:ea typeface="나눔고딕" pitchFamily="50" charset="-127"/>
              </a:rPr>
              <a:t>admin.controller.php</a:t>
            </a:r>
            <a:endParaRPr lang="en-US" sz="2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5852" y="571480"/>
            <a:ext cx="6858048" cy="500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/>
              <a:t>&lt;module version="0.2"&gt;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&lt;title </a:t>
            </a:r>
            <a:r>
              <a:rPr lang="en-US" altLang="ko-KR" sz="2400" dirty="0" err="1" smtClean="0"/>
              <a:t>xml:lang</a:t>
            </a:r>
            <a:r>
              <a:rPr lang="en-US" altLang="ko-KR" sz="2400" dirty="0" smtClean="0"/>
              <a:t>="</a:t>
            </a:r>
            <a:r>
              <a:rPr lang="en-US" altLang="ko-KR" sz="2400" dirty="0" err="1" smtClean="0"/>
              <a:t>ko</a:t>
            </a:r>
            <a:r>
              <a:rPr lang="en-US" altLang="ko-KR" sz="2400" dirty="0" smtClean="0"/>
              <a:t>"&gt;</a:t>
            </a:r>
            <a:r>
              <a:rPr lang="en-US" altLang="ko-KR" sz="2400" dirty="0" smtClean="0">
                <a:solidFill>
                  <a:srgbClr val="92D050"/>
                </a:solidFill>
              </a:rPr>
              <a:t>memo</a:t>
            </a:r>
            <a:r>
              <a:rPr lang="en-US" altLang="ko-KR" sz="2400" dirty="0" smtClean="0"/>
              <a:t>&lt;/title&gt;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&lt;version&gt;</a:t>
            </a:r>
            <a:r>
              <a:rPr lang="en-US" altLang="ko-KR" sz="2400" dirty="0" smtClean="0">
                <a:solidFill>
                  <a:srgbClr val="92D050"/>
                </a:solidFill>
              </a:rPr>
              <a:t>0.1</a:t>
            </a:r>
            <a:r>
              <a:rPr lang="en-US" altLang="ko-KR" sz="2400" dirty="0" smtClean="0"/>
              <a:t>&lt;/version&gt;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&lt;date&gt;</a:t>
            </a:r>
            <a:r>
              <a:rPr lang="en-US" altLang="ko-KR" sz="2400" dirty="0" smtClean="0">
                <a:solidFill>
                  <a:srgbClr val="92D050"/>
                </a:solidFill>
              </a:rPr>
              <a:t>2009-09-09</a:t>
            </a:r>
            <a:r>
              <a:rPr lang="en-US" altLang="ko-KR" sz="2400" dirty="0" smtClean="0"/>
              <a:t>&lt;/date&gt;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&lt;category&gt;</a:t>
            </a:r>
            <a:r>
              <a:rPr lang="en-US" altLang="ko-KR" sz="2400" dirty="0" smtClean="0">
                <a:solidFill>
                  <a:srgbClr val="92D050"/>
                </a:solidFill>
              </a:rPr>
              <a:t>service</a:t>
            </a:r>
            <a:r>
              <a:rPr lang="en-US" altLang="ko-KR" sz="2400" dirty="0" smtClean="0"/>
              <a:t>&lt;/category&gt;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&lt;author </a:t>
            </a:r>
            <a:r>
              <a:rPr lang="en-US" altLang="ko-KR" sz="2400" dirty="0" err="1" smtClean="0"/>
              <a:t>email_address</a:t>
            </a:r>
            <a:r>
              <a:rPr lang="en-US" altLang="ko-KR" sz="2400" dirty="0" smtClean="0"/>
              <a:t>="</a:t>
            </a:r>
            <a:r>
              <a:rPr lang="en-US" altLang="ko-KR" sz="2400" dirty="0" smtClean="0">
                <a:solidFill>
                  <a:srgbClr val="92D050"/>
                </a:solidFill>
              </a:rPr>
              <a:t>sol@nhn.com</a:t>
            </a:r>
            <a:r>
              <a:rPr lang="en-US" altLang="ko-KR" sz="2400" dirty="0" smtClean="0"/>
              <a:t>"&gt;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    &lt;name </a:t>
            </a:r>
            <a:r>
              <a:rPr lang="en-US" altLang="ko-KR" sz="2400" dirty="0" err="1" smtClean="0"/>
              <a:t>xml:lang</a:t>
            </a:r>
            <a:r>
              <a:rPr lang="en-US" altLang="ko-KR" sz="2400" dirty="0" smtClean="0"/>
              <a:t>="</a:t>
            </a:r>
            <a:r>
              <a:rPr lang="en-US" altLang="ko-KR" sz="2400" dirty="0" err="1" smtClean="0"/>
              <a:t>ko</a:t>
            </a:r>
            <a:r>
              <a:rPr lang="en-US" altLang="ko-KR" sz="2400" dirty="0" smtClean="0"/>
              <a:t>"&gt;</a:t>
            </a:r>
            <a:r>
              <a:rPr lang="en-US" altLang="ko-KR" sz="2400" dirty="0" smtClean="0">
                <a:solidFill>
                  <a:srgbClr val="92D050"/>
                </a:solidFill>
              </a:rPr>
              <a:t>sol</a:t>
            </a:r>
            <a:r>
              <a:rPr lang="en-US" altLang="ko-KR" sz="2400" dirty="0" smtClean="0"/>
              <a:t>&lt;/name&gt;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    &lt;/author&gt;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/>
              <a:t>&lt;/module&gt;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57224" y="57148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/>
              <a:t>Actions </a:t>
            </a:r>
            <a:r>
              <a:rPr lang="ko-KR" altLang="en-US" sz="3200" dirty="0" smtClean="0"/>
              <a:t>구상</a:t>
            </a:r>
            <a:endParaRPr lang="en-US" altLang="ko-KR" sz="32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071538" y="1285860"/>
            <a:ext cx="7085594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92D050"/>
                </a:solidFill>
              </a:rPr>
              <a:t>사용자 부분</a:t>
            </a:r>
            <a:endParaRPr lang="en-US" altLang="ko-KR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dispMemoList</a:t>
            </a:r>
            <a:r>
              <a:rPr lang="en-US" altLang="ko-KR" sz="2000" dirty="0" smtClean="0"/>
              <a:t> 		: </a:t>
            </a:r>
            <a:r>
              <a:rPr lang="ko-KR" altLang="en-US" sz="2000" dirty="0" smtClean="0"/>
              <a:t>메모 목록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등록 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사용자 첫 화면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procMemoItemInsert</a:t>
            </a:r>
            <a:r>
              <a:rPr lang="en-US" altLang="ko-KR" sz="2000" dirty="0" smtClean="0"/>
              <a:t> 	: </a:t>
            </a:r>
            <a:r>
              <a:rPr lang="ko-KR" altLang="en-US" sz="2000" dirty="0" smtClean="0"/>
              <a:t>메모 등록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92D050"/>
                </a:solidFill>
              </a:rPr>
              <a:t>관리자 부분</a:t>
            </a:r>
            <a:endParaRPr lang="en-US" altLang="ko-KR" sz="2000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dispMemoAdminList</a:t>
            </a:r>
            <a:r>
              <a:rPr lang="en-US" altLang="ko-KR" sz="2000" dirty="0" smtClean="0"/>
              <a:t> 	: </a:t>
            </a:r>
            <a:r>
              <a:rPr lang="ko-KR" altLang="en-US" sz="2000" dirty="0" smtClean="0"/>
              <a:t>생성한 메모 목록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관리자 첫 화면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dispMemoAdminInsert</a:t>
            </a:r>
            <a:r>
              <a:rPr lang="en-US" altLang="ko-KR" sz="2000" dirty="0" smtClean="0"/>
              <a:t>	: </a:t>
            </a:r>
            <a:r>
              <a:rPr lang="ko-KR" altLang="en-US" sz="2000" dirty="0" smtClean="0"/>
              <a:t>메모</a:t>
            </a:r>
            <a:r>
              <a:rPr lang="en-US" altLang="ko-KR" sz="2000" dirty="0" smtClean="0"/>
              <a:t>(mid)</a:t>
            </a:r>
            <a:r>
              <a:rPr lang="ko-KR" altLang="en-US" sz="2000" dirty="0" smtClean="0"/>
              <a:t> 등록 화면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dispMemoAdminDelete</a:t>
            </a:r>
            <a:r>
              <a:rPr lang="en-US" altLang="ko-KR" sz="2000" dirty="0" smtClean="0"/>
              <a:t>	: </a:t>
            </a:r>
            <a:r>
              <a:rPr lang="ko-KR" altLang="en-US" sz="2000" dirty="0" smtClean="0"/>
              <a:t>메모</a:t>
            </a:r>
            <a:r>
              <a:rPr lang="en-US" altLang="ko-KR" sz="2000" dirty="0" smtClean="0"/>
              <a:t>(mid) </a:t>
            </a:r>
            <a:r>
              <a:rPr lang="ko-KR" altLang="en-US" sz="2000" dirty="0" smtClean="0"/>
              <a:t>삭제 화면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dispMemoAdminGrant</a:t>
            </a:r>
            <a:r>
              <a:rPr lang="en-US" altLang="ko-KR" sz="2000" dirty="0" smtClean="0"/>
              <a:t>	: </a:t>
            </a:r>
            <a:r>
              <a:rPr lang="ko-KR" altLang="en-US" sz="2000" dirty="0" smtClean="0"/>
              <a:t>메모 권한 설정 화면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dispMemoAdminSkin</a:t>
            </a:r>
            <a:r>
              <a:rPr lang="en-US" altLang="ko-KR" sz="2000" dirty="0" smtClean="0"/>
              <a:t>	: </a:t>
            </a:r>
            <a:r>
              <a:rPr lang="ko-KR" altLang="en-US" sz="2000" dirty="0" smtClean="0"/>
              <a:t>메모 스킨 설정 화면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58864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857224" y="85723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&lt;action </a:t>
            </a:r>
          </a:p>
          <a:p>
            <a:r>
              <a:rPr lang="en-US" altLang="ko-KR" sz="2400" dirty="0" smtClean="0"/>
              <a:t>	name="</a:t>
            </a:r>
            <a:r>
              <a:rPr lang="en-US" altLang="ko-KR" sz="2400" dirty="0" err="1" smtClean="0">
                <a:solidFill>
                  <a:srgbClr val="92D050"/>
                </a:solidFill>
              </a:rPr>
              <a:t>dispMemoList</a:t>
            </a:r>
            <a:r>
              <a:rPr lang="en-US" altLang="ko-KR" sz="2400" dirty="0" smtClean="0"/>
              <a:t>" </a:t>
            </a:r>
          </a:p>
          <a:p>
            <a:r>
              <a:rPr lang="en-US" altLang="ko-KR" sz="2400" dirty="0" smtClean="0"/>
              <a:t>	type="view" </a:t>
            </a:r>
          </a:p>
          <a:p>
            <a:r>
              <a:rPr lang="en-US" altLang="ko-KR" sz="2400" dirty="0" smtClean="0"/>
              <a:t>	</a:t>
            </a:r>
            <a:r>
              <a:rPr lang="en-US" altLang="ko-KR" sz="2400" dirty="0" smtClean="0">
                <a:solidFill>
                  <a:srgbClr val="92D050"/>
                </a:solidFill>
              </a:rPr>
              <a:t>index="true" </a:t>
            </a:r>
            <a:r>
              <a:rPr lang="en-US" altLang="ko-KR" sz="2400" dirty="0" smtClean="0"/>
              <a:t>/&gt;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44" y="2567005"/>
            <a:ext cx="89344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14282" y="642918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&lt;action </a:t>
            </a:r>
          </a:p>
          <a:p>
            <a:r>
              <a:rPr lang="en-US" altLang="ko-KR" sz="2400" dirty="0" smtClean="0"/>
              <a:t>	name="</a:t>
            </a:r>
            <a:r>
              <a:rPr lang="en-US" altLang="ko-KR" sz="2400" dirty="0" err="1" smtClean="0">
                <a:solidFill>
                  <a:srgbClr val="92D050"/>
                </a:solidFill>
              </a:rPr>
              <a:t>dispMemoAdminList</a:t>
            </a:r>
            <a:r>
              <a:rPr lang="en-US" altLang="ko-KR" sz="2400" dirty="0" smtClean="0"/>
              <a:t>" </a:t>
            </a:r>
          </a:p>
          <a:p>
            <a:r>
              <a:rPr lang="en-US" altLang="ko-KR" sz="2400" dirty="0" smtClean="0"/>
              <a:t>	type="view" standalone="true" </a:t>
            </a:r>
          </a:p>
          <a:p>
            <a:r>
              <a:rPr lang="en-US" altLang="ko-KR" sz="2400" dirty="0" smtClean="0"/>
              <a:t>	</a:t>
            </a:r>
            <a:r>
              <a:rPr lang="en-US" altLang="ko-KR" sz="2400" dirty="0" err="1" smtClean="0">
                <a:solidFill>
                  <a:srgbClr val="92D050"/>
                </a:solidFill>
              </a:rPr>
              <a:t>admin_index</a:t>
            </a:r>
            <a:r>
              <a:rPr lang="en-US" altLang="ko-KR" sz="2400" dirty="0" smtClean="0">
                <a:solidFill>
                  <a:srgbClr val="92D050"/>
                </a:solidFill>
              </a:rPr>
              <a:t>="true" </a:t>
            </a:r>
            <a:r>
              <a:rPr lang="en-US" altLang="ko-KR" sz="2400" dirty="0" smtClean="0"/>
              <a:t>/&gt;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0034" y="642918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conf/module.xml</a:t>
            </a:r>
            <a:endParaRPr lang="ko-KR" altLang="en-US" sz="2800" dirty="0"/>
          </a:p>
        </p:txBody>
      </p:sp>
      <p:pic>
        <p:nvPicPr>
          <p:cNvPr id="1026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58176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715375" cy="2409825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00034" y="785794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schemas/memo.xml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latin typeface="나눔고딕" pitchFamily="50" charset="-127"/>
                <a:ea typeface="나눔고딕" pitchFamily="50" charset="-127"/>
              </a:rPr>
              <a:t>메모 목록 만들기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나눔고딕" pitchFamily="50" charset="-127"/>
                <a:ea typeface="나눔고딕" pitchFamily="50" charset="-127"/>
              </a:rPr>
              <a:t>$mid</a:t>
            </a:r>
            <a:endParaRPr lang="ko-KR" altLang="en-US" sz="6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28794" y="4000504"/>
            <a:ext cx="5580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http://ngleader.com/xe/?mid=</a:t>
            </a:r>
            <a:r>
              <a:rPr lang="en-US" altLang="ko-KR" sz="2400" u="sng" dirty="0" smtClean="0">
                <a:latin typeface="나눔고딕" pitchFamily="50" charset="-127"/>
                <a:ea typeface="나눔고딕" pitchFamily="50" charset="-127"/>
              </a:rPr>
              <a:t>freebbs</a:t>
            </a:r>
            <a:endParaRPr lang="ko-KR" alt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0034" y="785794"/>
            <a:ext cx="583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Xml Query : getMemoItemList.xml</a:t>
            </a:r>
            <a:endParaRPr lang="ko-KR" altLang="en-US" sz="2800" dirty="0"/>
          </a:p>
        </p:txBody>
      </p:sp>
      <p:pic>
        <p:nvPicPr>
          <p:cNvPr id="4099" name="Picture 3" descr="Z:\바탕화면\스크린샷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201025" cy="4048125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5643570" y="3571876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0034" y="785794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 smtClean="0"/>
              <a:t>memo.model.php</a:t>
            </a:r>
            <a:endParaRPr lang="ko-KR" altLang="en-US" sz="2800" dirty="0"/>
          </a:p>
        </p:txBody>
      </p:sp>
      <p:pic>
        <p:nvPicPr>
          <p:cNvPr id="4098" name="Picture 2" descr="Z:\바탕화면\스크린샷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83302" cy="4000528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5286348" y="5000636"/>
            <a:ext cx="235748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0034" y="785794"/>
            <a:ext cx="2722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 smtClean="0"/>
              <a:t>memo.view.php</a:t>
            </a:r>
            <a:endParaRPr lang="ko-KR" altLang="en-US" sz="2800" dirty="0"/>
          </a:p>
        </p:txBody>
      </p:sp>
      <p:pic>
        <p:nvPicPr>
          <p:cNvPr id="88066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43" y="1500174"/>
            <a:ext cx="8869113" cy="3929090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1571604" y="4357694"/>
            <a:ext cx="38576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1571604" y="3857628"/>
            <a:ext cx="42862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Z:\바탕화면\스크린샷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37179" cy="4143404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00034" y="785794"/>
            <a:ext cx="511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memo/skin/</a:t>
            </a:r>
            <a:r>
              <a:rPr lang="en-US" altLang="ko-KR" sz="2800" dirty="0" err="1" smtClean="0"/>
              <a:t>xe_official</a:t>
            </a:r>
            <a:r>
              <a:rPr lang="en-US" altLang="ko-KR" sz="2800" dirty="0" smtClean="0"/>
              <a:t>/list.html</a:t>
            </a:r>
            <a:endParaRPr lang="ko-KR" altLang="en-US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937804" y="3000372"/>
            <a:ext cx="12144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자기 디스크 3"/>
          <p:cNvSpPr/>
          <p:nvPr/>
        </p:nvSpPr>
        <p:spPr>
          <a:xfrm>
            <a:off x="6118378" y="5000636"/>
            <a:ext cx="1643074" cy="1000132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Memo</a:t>
            </a:r>
            <a:endParaRPr lang="ko-KR" altLang="en-US" dirty="0"/>
          </a:p>
        </p:txBody>
      </p:sp>
      <p:sp>
        <p:nvSpPr>
          <p:cNvPr id="5" name="순서도: 처리 4"/>
          <p:cNvSpPr/>
          <p:nvPr/>
        </p:nvSpPr>
        <p:spPr>
          <a:xfrm>
            <a:off x="5572132" y="2101972"/>
            <a:ext cx="2714644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memoModel</a:t>
            </a:r>
            <a:endParaRPr lang="ko-KR" altLang="en-US" dirty="0"/>
          </a:p>
        </p:txBody>
      </p:sp>
      <p:sp>
        <p:nvSpPr>
          <p:cNvPr id="8" name="순서도: 처리 7"/>
          <p:cNvSpPr/>
          <p:nvPr/>
        </p:nvSpPr>
        <p:spPr>
          <a:xfrm>
            <a:off x="5643570" y="3173542"/>
            <a:ext cx="2571768" cy="10001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getMemoItemList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7" name="순서도: 처리 6"/>
          <p:cNvSpPr/>
          <p:nvPr/>
        </p:nvSpPr>
        <p:spPr>
          <a:xfrm>
            <a:off x="5715008" y="3929066"/>
            <a:ext cx="2428892" cy="39833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getMemoItemList.xml</a:t>
            </a:r>
            <a:endParaRPr lang="ko-KR" altLang="en-US" dirty="0"/>
          </a:p>
        </p:txBody>
      </p:sp>
      <p:sp>
        <p:nvSpPr>
          <p:cNvPr id="9" name="순서도: 처리 8"/>
          <p:cNvSpPr/>
          <p:nvPr/>
        </p:nvSpPr>
        <p:spPr>
          <a:xfrm>
            <a:off x="1428728" y="1428736"/>
            <a:ext cx="2571768" cy="16430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memoView</a:t>
            </a:r>
            <a:endParaRPr lang="ko-KR" altLang="en-US" dirty="0"/>
          </a:p>
        </p:txBody>
      </p:sp>
      <p:sp>
        <p:nvSpPr>
          <p:cNvPr id="10" name="순서도: 처리 9"/>
          <p:cNvSpPr/>
          <p:nvPr/>
        </p:nvSpPr>
        <p:spPr>
          <a:xfrm>
            <a:off x="1571604" y="2500306"/>
            <a:ext cx="2357454" cy="78581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dispMemoList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stCxn id="10" idx="3"/>
            <a:endCxn id="5" idx="1"/>
          </p:cNvCxnSpPr>
          <p:nvPr/>
        </p:nvCxnSpPr>
        <p:spPr>
          <a:xfrm flipV="1">
            <a:off x="3929058" y="2887790"/>
            <a:ext cx="1643074" cy="5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4" idx="1"/>
            <a:endCxn id="7" idx="2"/>
          </p:cNvCxnSpPr>
          <p:nvPr/>
        </p:nvCxnSpPr>
        <p:spPr>
          <a:xfrm rot="16200000" flipV="1">
            <a:off x="6598067" y="4658787"/>
            <a:ext cx="673236" cy="10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4000496" y="2478281"/>
            <a:ext cx="1672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/>
              <a:t>getModel</a:t>
            </a:r>
            <a:r>
              <a:rPr lang="en-US" altLang="ko-KR" sz="1400" dirty="0" smtClean="0"/>
              <a:t>(‘memo’)</a:t>
            </a:r>
            <a:endParaRPr lang="ko-KR" altLang="en-US" sz="1400" dirty="0"/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500034" y="714356"/>
            <a:ext cx="1357322" cy="637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10800000">
            <a:off x="4000496" y="3286124"/>
            <a:ext cx="1428760" cy="5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순서도: 처리 36"/>
          <p:cNvSpPr/>
          <p:nvPr/>
        </p:nvSpPr>
        <p:spPr>
          <a:xfrm>
            <a:off x="1357290" y="4572008"/>
            <a:ext cx="2071702" cy="571504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list.html</a:t>
            </a:r>
            <a:endParaRPr lang="ko-KR" altLang="en-US" dirty="0"/>
          </a:p>
        </p:txBody>
      </p:sp>
      <p:cxnSp>
        <p:nvCxnSpPr>
          <p:cNvPr id="38" name="직선 화살표 연결선 37"/>
          <p:cNvCxnSpPr>
            <a:stCxn id="10" idx="2"/>
            <a:endCxn id="37" idx="0"/>
          </p:cNvCxnSpPr>
          <p:nvPr/>
        </p:nvCxnSpPr>
        <p:spPr>
          <a:xfrm rot="5400000">
            <a:off x="1928794" y="3750471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500298" y="3714752"/>
            <a:ext cx="153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Context::set()</a:t>
            </a:r>
            <a:endParaRPr lang="ko-KR" altLang="en-US" dirty="0"/>
          </a:p>
        </p:txBody>
      </p:sp>
      <p:cxnSp>
        <p:nvCxnSpPr>
          <p:cNvPr id="42" name="직선 화살표 연결선 41"/>
          <p:cNvCxnSpPr/>
          <p:nvPr/>
        </p:nvCxnSpPr>
        <p:spPr>
          <a:xfrm rot="10800000">
            <a:off x="428596" y="3995078"/>
            <a:ext cx="1500198" cy="576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1071538" y="642918"/>
            <a:ext cx="3986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1) http://ngleader.com/xe/?mid=test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000496" y="2192529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572264" y="457200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000496" y="3345420"/>
            <a:ext cx="16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4) Data return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000232" y="392906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000100" y="392906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latin typeface="나눔고딕" pitchFamily="50" charset="-127"/>
                <a:ea typeface="나눔고딕" pitchFamily="50" charset="-127"/>
              </a:rPr>
              <a:t>메모 등록 부분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00034" y="785794"/>
            <a:ext cx="2722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 smtClean="0"/>
              <a:t>memo.view.php</a:t>
            </a:r>
            <a:endParaRPr lang="ko-KR" altLang="en-US" sz="2800" dirty="0"/>
          </a:p>
        </p:txBody>
      </p:sp>
      <p:pic>
        <p:nvPicPr>
          <p:cNvPr id="88066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43" y="1500174"/>
            <a:ext cx="8869113" cy="392909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71406" y="4643446"/>
            <a:ext cx="892971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034" y="785794"/>
            <a:ext cx="511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memo/skin/</a:t>
            </a:r>
            <a:r>
              <a:rPr lang="en-US" altLang="ko-KR" sz="2800" dirty="0" err="1" smtClean="0"/>
              <a:t>xe_official</a:t>
            </a:r>
            <a:r>
              <a:rPr lang="en-US" altLang="ko-KR" sz="2800" dirty="0" smtClean="0"/>
              <a:t>/list.html</a:t>
            </a:r>
            <a:endParaRPr lang="ko-KR" altLang="en-US" sz="2800" dirty="0"/>
          </a:p>
        </p:txBody>
      </p:sp>
      <p:pic>
        <p:nvPicPr>
          <p:cNvPr id="90114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571435" cy="2714644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4286248" y="2285992"/>
            <a:ext cx="38576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034" y="785794"/>
            <a:ext cx="6424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memo/</a:t>
            </a:r>
            <a:r>
              <a:rPr lang="en-US" altLang="ko-KR" sz="2800" dirty="0" err="1" smtClean="0"/>
              <a:t>tpl</a:t>
            </a:r>
            <a:r>
              <a:rPr lang="en-US" altLang="ko-KR" sz="2800" dirty="0" smtClean="0"/>
              <a:t>/filter/insert_memo_item.xml</a:t>
            </a:r>
            <a:endParaRPr lang="ko-KR" altLang="en-US" sz="2800" dirty="0"/>
          </a:p>
        </p:txBody>
      </p:sp>
      <p:pic>
        <p:nvPicPr>
          <p:cNvPr id="91138" name="Picture 2" descr="Z:\바탕화면\스크린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61665" cy="3786214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/>
        </p:nvCxnSpPr>
        <p:spPr>
          <a:xfrm>
            <a:off x="4929190" y="2357430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034" y="571480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/>
              <a:t>memo/</a:t>
            </a:r>
            <a:r>
              <a:rPr lang="en-US" altLang="ko-KR" sz="2800" dirty="0" err="1" smtClean="0"/>
              <a:t>tpl</a:t>
            </a:r>
            <a:r>
              <a:rPr lang="en-US" altLang="ko-KR" sz="2800" dirty="0" smtClean="0"/>
              <a:t>/</a:t>
            </a:r>
            <a:r>
              <a:rPr lang="en-US" altLang="ko-KR" sz="2800" dirty="0" err="1" smtClean="0"/>
              <a:t>js</a:t>
            </a:r>
            <a:r>
              <a:rPr lang="en-US" altLang="ko-KR" sz="2800" dirty="0" smtClean="0"/>
              <a:t>/memo.js</a:t>
            </a:r>
          </a:p>
        </p:txBody>
      </p:sp>
      <p:pic>
        <p:nvPicPr>
          <p:cNvPr id="93186" name="Picture 2" descr="Z:\바탕화면\스크린샷-1.png"/>
          <p:cNvPicPr>
            <a:picLocks noChangeAspect="1" noChangeArrowheads="1"/>
          </p:cNvPicPr>
          <p:nvPr/>
        </p:nvPicPr>
        <p:blipFill>
          <a:blip r:embed="rId2"/>
          <a:srcRect b="36923"/>
          <a:stretch>
            <a:fillRect/>
          </a:stretch>
        </p:blipFill>
        <p:spPr bwMode="auto">
          <a:xfrm>
            <a:off x="785786" y="1714488"/>
            <a:ext cx="7487595" cy="2928958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2071670" y="2000240"/>
            <a:ext cx="321471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나눔고딕" pitchFamily="50" charset="-127"/>
                <a:ea typeface="나눔고딕" pitchFamily="50" charset="-127"/>
              </a:rPr>
              <a:t>$act</a:t>
            </a:r>
            <a:endParaRPr lang="ko-KR" altLang="en-US" sz="6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4316" y="4000504"/>
            <a:ext cx="862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http://ngleader.com/xe/?mid=freebbs&amp;act=</a:t>
            </a:r>
            <a:r>
              <a:rPr lang="en-US" altLang="ko-KR" sz="2400" u="sng" dirty="0" smtClean="0">
                <a:latin typeface="나눔고딕" pitchFamily="50" charset="-127"/>
                <a:ea typeface="나눔고딕" pitchFamily="50" charset="-127"/>
              </a:rPr>
              <a:t>disp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BoardWrite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4714876" y="4572008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u="sng" dirty="0" err="1" smtClean="0">
                <a:latin typeface="나눔고딕" pitchFamily="50" charset="-127"/>
                <a:ea typeface="나눔고딕" pitchFamily="50" charset="-127"/>
              </a:rPr>
              <a:t>proc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BoardInsertDocument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자기 디스크 3"/>
          <p:cNvSpPr/>
          <p:nvPr/>
        </p:nvSpPr>
        <p:spPr>
          <a:xfrm>
            <a:off x="6118378" y="5000636"/>
            <a:ext cx="1643074" cy="1000132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Memo</a:t>
            </a:r>
            <a:endParaRPr lang="ko-KR" altLang="en-US" dirty="0"/>
          </a:p>
        </p:txBody>
      </p:sp>
      <p:sp>
        <p:nvSpPr>
          <p:cNvPr id="5" name="순서도: 처리 4"/>
          <p:cNvSpPr/>
          <p:nvPr/>
        </p:nvSpPr>
        <p:spPr>
          <a:xfrm>
            <a:off x="5572132" y="2101972"/>
            <a:ext cx="2714644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memoController</a:t>
            </a:r>
            <a:endParaRPr lang="ko-KR" altLang="en-US" dirty="0"/>
          </a:p>
        </p:txBody>
      </p:sp>
      <p:sp>
        <p:nvSpPr>
          <p:cNvPr id="8" name="순서도: 처리 7"/>
          <p:cNvSpPr/>
          <p:nvPr/>
        </p:nvSpPr>
        <p:spPr>
          <a:xfrm>
            <a:off x="5643570" y="3173542"/>
            <a:ext cx="2571768" cy="10001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procMemoItemInsert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7" name="순서도: 처리 6"/>
          <p:cNvSpPr/>
          <p:nvPr/>
        </p:nvSpPr>
        <p:spPr>
          <a:xfrm>
            <a:off x="5715008" y="3929066"/>
            <a:ext cx="2428892" cy="39833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insertMemoItem.xml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stCxn id="7" idx="2"/>
            <a:endCxn id="4" idx="1"/>
          </p:cNvCxnSpPr>
          <p:nvPr/>
        </p:nvCxnSpPr>
        <p:spPr>
          <a:xfrm rot="16200000" flipH="1">
            <a:off x="6598066" y="4658787"/>
            <a:ext cx="673236" cy="10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37" idx="3"/>
            <a:endCxn id="5" idx="1"/>
          </p:cNvCxnSpPr>
          <p:nvPr/>
        </p:nvCxnSpPr>
        <p:spPr>
          <a:xfrm>
            <a:off x="2928926" y="2885204"/>
            <a:ext cx="2643206" cy="2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10800000">
            <a:off x="3071802" y="3143248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순서도: 처리 36"/>
          <p:cNvSpPr/>
          <p:nvPr/>
        </p:nvSpPr>
        <p:spPr>
          <a:xfrm>
            <a:off x="857224" y="2456576"/>
            <a:ext cx="2071702" cy="857256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list.html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785786" y="1416594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1) </a:t>
            </a:r>
            <a:r>
              <a:rPr lang="en-US" altLang="ko-KR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onsubmit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000892" y="4500570"/>
            <a:ext cx="142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3) DB insert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286116" y="2428868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2) XML-RPC(Ajax)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714744" y="3500438"/>
            <a:ext cx="10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4) return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10432" y="1702346"/>
            <a:ext cx="370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procFilter</a:t>
            </a:r>
            <a:r>
              <a:rPr lang="en-US" altLang="ko-KR" dirty="0" smtClean="0"/>
              <a:t>(this, </a:t>
            </a:r>
            <a:r>
              <a:rPr lang="en-US" altLang="ko-KR" dirty="0" err="1" smtClean="0"/>
              <a:t>insert_memo_item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5" name="직사각형 34"/>
          <p:cNvSpPr/>
          <p:nvPr/>
        </p:nvSpPr>
        <p:spPr>
          <a:xfrm>
            <a:off x="571472" y="3857628"/>
            <a:ext cx="3026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completeInsertMemoItem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500034" y="3571876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5)</a:t>
            </a:r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8662" y="1285860"/>
            <a:ext cx="27142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800" dirty="0" smtClean="0">
                <a:latin typeface="나눔고딕 Bold" pitchFamily="50" charset="-127"/>
                <a:ea typeface="나눔고딕 Bold" pitchFamily="50" charset="-127"/>
              </a:rPr>
              <a:t>Q&amp;A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00100" y="2857496"/>
            <a:ext cx="49984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M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e2day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	: /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ngleader</a:t>
            </a: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Twitter	: @</a:t>
            </a:r>
            <a:r>
              <a:rPr lang="en-US" altLang="ko-KR" sz="2400" dirty="0" err="1" smtClean="0">
                <a:latin typeface="나눔고딕" pitchFamily="50" charset="-127"/>
                <a:ea typeface="나눔고딕" pitchFamily="50" charset="-127"/>
              </a:rPr>
              <a:t>ngleader</a:t>
            </a:r>
            <a:endParaRPr lang="en-US" altLang="ko-KR" sz="24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latin typeface="나눔고딕" pitchFamily="50" charset="-127"/>
                <a:ea typeface="나눔고딕" pitchFamily="50" charset="-127"/>
              </a:rPr>
              <a:t>Blog 		: http://sol.textyle.kr</a:t>
            </a:r>
            <a:endParaRPr lang="ko-KR" altLang="en-US" sz="2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나눔고딕" pitchFamily="50" charset="-127"/>
                <a:ea typeface="나눔고딕" pitchFamily="50" charset="-127"/>
              </a:rPr>
              <a:t>Layout</a:t>
            </a: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en-US" altLang="ko-KR" sz="44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00166" y="1357298"/>
            <a:ext cx="6429420" cy="47863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/>
              <a:t>module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나눔고딕" pitchFamily="50" charset="-127"/>
                <a:ea typeface="나눔고딕" pitchFamily="50" charset="-127"/>
              </a:rPr>
              <a:t>XE </a:t>
            </a:r>
            <a:r>
              <a:rPr lang="ko-KR" altLang="en-US" sz="4400" dirty="0" smtClean="0">
                <a:latin typeface="나눔고딕" pitchFamily="50" charset="-127"/>
                <a:ea typeface="나눔고딕" pitchFamily="50" charset="-127"/>
              </a:rPr>
              <a:t>동작과정</a:t>
            </a:r>
            <a:endParaRPr lang="ko-KR" altLang="en-US" sz="4400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1211</Words>
  <Application>Microsoft Office PowerPoint</Application>
  <PresentationFormat>화면 슬라이드 쇼(4:3)</PresentationFormat>
  <Paragraphs>369</Paragraphs>
  <Slides>71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sol</dc:creator>
  <cp:lastModifiedBy>sol</cp:lastModifiedBy>
  <cp:revision>443</cp:revision>
  <dcterms:created xsi:type="dcterms:W3CDTF">2009-08-29T04:26:45Z</dcterms:created>
  <dcterms:modified xsi:type="dcterms:W3CDTF">2009-09-16T23:01:12Z</dcterms:modified>
</cp:coreProperties>
</file>