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AE5"/>
    <a:srgbClr val="55BFDC"/>
    <a:srgbClr val="00ADEF"/>
    <a:srgbClr val="06CFF7"/>
    <a:srgbClr val="67D9EF"/>
    <a:srgbClr val="02C0E4"/>
    <a:srgbClr val="3CCAFD"/>
    <a:srgbClr val="39A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FC446-1F2B-40E1-8156-FF443BCCC590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359A-5EF5-44B0-B1BD-AAC9299D5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1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난 지금 사이트컬러를 찾고 있어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7359A-5EF5-44B0-B1BD-AAC9299D5C0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06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9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37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70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10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71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69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64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13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80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29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89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3DFEE-F8F7-4223-A1D4-5D37C577CAB4}" type="datetimeFigureOut">
              <a:rPr lang="ko-KR" altLang="en-US" smtClean="0"/>
              <a:t>2014-07-21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9587-AF8D-4435-9702-E3E03451F2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1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ko-kr/internet-explorer/ie-9-welc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20140202_아쿠아마린_리조트수영장_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08720"/>
            <a:ext cx="52387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이온디 </a:t>
            </a:r>
            <a:r>
              <a:rPr lang="en-US" altLang="ko-KR" dirty="0" smtClean="0">
                <a:solidFill>
                  <a:schemeClr val="bg1"/>
                </a:solidFill>
              </a:rPr>
              <a:t>2014.07.19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사이트컬러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아쿠아마</a:t>
            </a:r>
            <a:r>
              <a:rPr lang="ko-KR" altLang="en-US" dirty="0">
                <a:solidFill>
                  <a:schemeClr val="bg1"/>
                </a:solidFill>
              </a:rPr>
              <a:t>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16216" y="6021288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eond@eond.com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926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152128"/>
            <a:ext cx="9144000" cy="432048"/>
          </a:xfrm>
          <a:prstGeom prst="rect">
            <a:avLst/>
          </a:prstGeom>
          <a:solidFill>
            <a:srgbClr val="02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64" y="1189340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★ </a:t>
            </a:r>
            <a:r>
              <a:rPr lang="en-US" altLang="ko-KR" b="1" dirty="0" smtClean="0">
                <a:solidFill>
                  <a:schemeClr val="bg1"/>
                </a:solidFill>
              </a:rPr>
              <a:t>#02C0E4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2944340"/>
            <a:ext cx="9144000" cy="432048"/>
          </a:xfrm>
          <a:prstGeom prst="rect">
            <a:avLst/>
          </a:prstGeom>
          <a:solidFill>
            <a:srgbClr val="67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0300" y="2975698"/>
            <a:ext cx="2002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RGB(103,217,239)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6242640"/>
            <a:ext cx="9144000" cy="432048"/>
          </a:xfrm>
          <a:prstGeom prst="rect">
            <a:avLst/>
          </a:prstGeom>
          <a:solidFill>
            <a:srgbClr val="06C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4778" y="6280100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#06D9F7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091160" y="6264086"/>
            <a:ext cx="174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RGB(6,217,247)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5666576"/>
            <a:ext cx="9144000" cy="432048"/>
          </a:xfrm>
          <a:prstGeom prst="rect">
            <a:avLst/>
          </a:prstGeom>
          <a:solidFill>
            <a:srgbClr val="3CC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06" y="5697934"/>
            <a:ext cx="1168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#3CCAFD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5670683"/>
            <a:ext cx="6210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hlinkClick r:id="rId3"/>
              </a:rPr>
              <a:t>http://windows.microsoft.com/ko-kr/internet-explorer/ie-9-welcome</a:t>
            </a:r>
            <a:endParaRPr lang="en-US" altLang="ko-KR" sz="1200" dirty="0" smtClean="0">
              <a:solidFill>
                <a:schemeClr val="bg1"/>
              </a:solidFill>
            </a:endParaRPr>
          </a:p>
          <a:p>
            <a:r>
              <a:rPr lang="ko-KR" altLang="en-US" sz="1200" dirty="0" smtClean="0">
                <a:solidFill>
                  <a:schemeClr val="bg1"/>
                </a:solidFill>
              </a:rPr>
              <a:t>마이크로소프트의 윈도우 아이콘의 </a:t>
            </a:r>
            <a:r>
              <a:rPr lang="ko-KR" altLang="en-US" sz="1200" dirty="0" smtClean="0">
                <a:solidFill>
                  <a:schemeClr val="bg1"/>
                </a:solidFill>
              </a:rPr>
              <a:t>색상</a:t>
            </a:r>
            <a:r>
              <a:rPr lang="en-US" altLang="ko-KR" sz="1200" dirty="0" smtClean="0">
                <a:solidFill>
                  <a:schemeClr val="bg1"/>
                </a:solidFill>
              </a:rPr>
              <a:t>. </a:t>
            </a:r>
            <a:r>
              <a:rPr lang="ko-KR" altLang="en-US" sz="1200" dirty="0" smtClean="0">
                <a:solidFill>
                  <a:schemeClr val="bg1"/>
                </a:solidFill>
              </a:rPr>
              <a:t>너무 </a:t>
            </a:r>
            <a:r>
              <a:rPr lang="ko-KR" altLang="en-US" sz="1200" dirty="0" smtClean="0">
                <a:solidFill>
                  <a:schemeClr val="bg1"/>
                </a:solidFill>
              </a:rPr>
              <a:t>밝음</a:t>
            </a:r>
            <a:r>
              <a:rPr lang="en-US" altLang="ko-KR" sz="1200" dirty="0" smtClean="0">
                <a:solidFill>
                  <a:schemeClr val="bg1"/>
                </a:solidFill>
              </a:rPr>
              <a:t>. </a:t>
            </a:r>
            <a:r>
              <a:rPr lang="ko-KR" altLang="en-US" sz="1200" dirty="0" smtClean="0">
                <a:solidFill>
                  <a:schemeClr val="bg1"/>
                </a:solidFill>
              </a:rPr>
              <a:t>블루 계열이라 패스</a:t>
            </a:r>
            <a:r>
              <a:rPr lang="en-US" altLang="ko-KR" sz="1200" dirty="0" smtClean="0">
                <a:solidFill>
                  <a:schemeClr val="bg1"/>
                </a:solidFill>
              </a:rPr>
              <a:t>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59" y="5792112"/>
            <a:ext cx="1905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-18080" y="0"/>
            <a:ext cx="9144000" cy="432048"/>
          </a:xfrm>
          <a:prstGeom prst="rect">
            <a:avLst/>
          </a:prstGeom>
          <a:solidFill>
            <a:srgbClr val="39A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76" y="3135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39AECE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81369" y="46166"/>
            <a:ext cx="6144551" cy="276999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</a:rPr>
              <a:t>이온디 </a:t>
            </a:r>
            <a:r>
              <a:rPr lang="ko-KR" altLang="en-US" sz="1200" dirty="0" smtClean="0">
                <a:solidFill>
                  <a:schemeClr val="bg1"/>
                </a:solidFill>
              </a:rPr>
              <a:t>블루에서 사용한 아쿠아마린색상</a:t>
            </a:r>
            <a:r>
              <a:rPr lang="en-US" altLang="ko-KR" sz="1200" dirty="0" smtClean="0">
                <a:solidFill>
                  <a:schemeClr val="bg1"/>
                </a:solidFill>
              </a:rPr>
              <a:t>. </a:t>
            </a:r>
            <a:r>
              <a:rPr lang="ko-KR" altLang="en-US" sz="1200" dirty="0" smtClean="0">
                <a:solidFill>
                  <a:schemeClr val="bg1"/>
                </a:solidFill>
              </a:rPr>
              <a:t>색상이 </a:t>
            </a:r>
            <a:r>
              <a:rPr lang="ko-KR" altLang="en-US" sz="1200" dirty="0" smtClean="0">
                <a:solidFill>
                  <a:schemeClr val="bg1"/>
                </a:solidFill>
              </a:rPr>
              <a:t>탁하여 무거운 느낌이 있음</a:t>
            </a:r>
            <a:r>
              <a:rPr lang="en-US" altLang="ko-KR" sz="1200" dirty="0" smtClean="0">
                <a:solidFill>
                  <a:schemeClr val="bg1"/>
                </a:solidFill>
              </a:rPr>
              <a:t>.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0" y="5099962"/>
            <a:ext cx="9144000" cy="432048"/>
          </a:xfrm>
          <a:prstGeom prst="rect">
            <a:avLst/>
          </a:prstGeom>
          <a:solidFill>
            <a:srgbClr val="00AD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7404" y="5131320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#00ADEF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-2458" y="585356"/>
            <a:ext cx="9144000" cy="432048"/>
          </a:xfrm>
          <a:prstGeom prst="rect">
            <a:avLst/>
          </a:prstGeom>
          <a:solidFill>
            <a:srgbClr val="55BF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8798" y="616714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#55BFDD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15815" y="647491"/>
            <a:ext cx="6210105" cy="307777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윈컴이님의 심플스트랩 컬러</a:t>
            </a:r>
            <a:r>
              <a:rPr lang="en-US" altLang="ko-KR" sz="1400" dirty="0" smtClean="0">
                <a:solidFill>
                  <a:schemeClr val="bg1"/>
                </a:solidFill>
              </a:rPr>
              <a:t>, </a:t>
            </a:r>
            <a:r>
              <a:rPr lang="ko-KR" altLang="en-US" sz="1400" b="1" dirty="0" smtClean="0">
                <a:solidFill>
                  <a:schemeClr val="bg1"/>
                </a:solidFill>
              </a:rPr>
              <a:t>부드러움</a:t>
            </a:r>
            <a:r>
              <a:rPr lang="en-US" altLang="ko-KR" sz="1400" dirty="0" smtClean="0">
                <a:solidFill>
                  <a:schemeClr val="bg1"/>
                </a:solidFill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</a:rPr>
              <a:t>약한 탁함</a:t>
            </a:r>
            <a:r>
              <a:rPr lang="en-US" altLang="ko-KR" sz="1400" dirty="0" smtClean="0">
                <a:solidFill>
                  <a:schemeClr val="bg1"/>
                </a:solidFill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</a:rPr>
              <a:t>채도가 낮은 듯</a:t>
            </a:r>
            <a:r>
              <a:rPr lang="en-US" altLang="ko-KR" sz="1400" dirty="0" smtClean="0">
                <a:solidFill>
                  <a:schemeClr val="bg1"/>
                </a:solidFill>
              </a:rPr>
              <a:t>.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8887" y="63048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85,191,220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49785" y="5054376"/>
            <a:ext cx="6210105" cy="523220"/>
          </a:xfrm>
          <a:prstGeom prst="rect">
            <a:avLst/>
          </a:prstGeom>
          <a:noFill/>
          <a:ln cap="rnd">
            <a:solidFill>
              <a:schemeClr val="accent1">
                <a:shade val="50000"/>
              </a:schemeClr>
            </a:solidFill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너무 블루 계열</a:t>
            </a:r>
            <a:r>
              <a:rPr lang="en-US" altLang="ko-KR" sz="1400" dirty="0" smtClean="0">
                <a:solidFill>
                  <a:schemeClr val="bg1"/>
                </a:solidFill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</a:rPr>
              <a:t>푸른색이 강함</a:t>
            </a:r>
            <a:r>
              <a:rPr lang="en-US" altLang="ko-KR" sz="1400" dirty="0">
                <a:solidFill>
                  <a:schemeClr val="bg1"/>
                </a:solidFill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</a:rPr>
              <a:t>어울리는색</a:t>
            </a:r>
            <a:endParaRPr lang="en-US" altLang="ko-KR" sz="1400" dirty="0" smtClean="0">
              <a:solidFill>
                <a:schemeClr val="bg1"/>
              </a:solidFill>
            </a:endParaRPr>
          </a:p>
          <a:p>
            <a:r>
              <a:rPr lang="en-US" altLang="ko-KR" sz="1400" dirty="0" smtClean="0">
                <a:solidFill>
                  <a:schemeClr val="bg1"/>
                </a:solidFill>
              </a:rPr>
              <a:t>#</a:t>
            </a:r>
            <a:r>
              <a:rPr lang="en-US" altLang="ko-KR" sz="1400" dirty="0">
                <a:solidFill>
                  <a:schemeClr val="bg1"/>
                </a:solidFill>
              </a:rPr>
              <a:t>4D7399 #385D8A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5814" y="2975698"/>
            <a:ext cx="6210105" cy="369332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너무 민트 색상이 강함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옅은색상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  <a:r>
              <a:rPr lang="ko-KR" altLang="en-US" dirty="0" smtClean="0">
                <a:solidFill>
                  <a:schemeClr val="bg1"/>
                </a:solidFill>
              </a:rPr>
              <a:t>파스텔톤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9785" y="1106542"/>
            <a:ext cx="6210105" cy="523220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탁하거나 부드럽다는 느낌보단 딱 원하는 정도의 색상</a:t>
            </a:r>
            <a:r>
              <a:rPr lang="en-US" altLang="ko-KR" sz="1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ko-KR" altLang="en-US" sz="1400" b="1" dirty="0" smtClean="0">
                <a:solidFill>
                  <a:schemeClr val="bg1"/>
                </a:solidFill>
              </a:rPr>
              <a:t>사이트를 대표하는 컬러이므로 색채감이 딱 느껴질 정도의 색상을 원함</a:t>
            </a:r>
            <a:r>
              <a:rPr lang="en-US" altLang="ko-KR" sz="14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7620" y="1751562"/>
            <a:ext cx="9144000" cy="432048"/>
          </a:xfrm>
          <a:prstGeom prst="rect">
            <a:avLst/>
          </a:prstGeom>
          <a:solidFill>
            <a:srgbClr val="06CA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2398" y="1789022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#06CAE5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098780" y="1773008"/>
            <a:ext cx="174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RGB(6,202,229)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0" y="2371664"/>
            <a:ext cx="9144000" cy="432048"/>
          </a:xfrm>
          <a:prstGeom prst="rect">
            <a:avLst/>
          </a:prstGeom>
          <a:solidFill>
            <a:srgbClr val="06CA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4778" y="240912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#00C1E0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1091160" y="2393110"/>
            <a:ext cx="174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RGB(0,193,224)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33895" y="6294903"/>
            <a:ext cx="6210105" cy="307777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원하는 색상에서 약간 </a:t>
            </a:r>
            <a:r>
              <a:rPr lang="ko-KR" altLang="en-US" sz="1400" b="1" dirty="0" smtClean="0">
                <a:solidFill>
                  <a:schemeClr val="bg1"/>
                </a:solidFill>
              </a:rPr>
              <a:t>밝은</a:t>
            </a:r>
            <a:r>
              <a:rPr lang="ko-KR" altLang="en-US" sz="1400" dirty="0" smtClean="0">
                <a:solidFill>
                  <a:schemeClr val="bg1"/>
                </a:solidFill>
              </a:rPr>
              <a:t> 정도의 느낌인 컬러</a:t>
            </a:r>
            <a:r>
              <a:rPr lang="en-US" altLang="ko-KR" sz="1400" dirty="0" smtClean="0">
                <a:solidFill>
                  <a:schemeClr val="bg1"/>
                </a:solidFill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</a:rPr>
              <a:t>하늘색이 가미됨</a:t>
            </a:r>
            <a:r>
              <a:rPr lang="en-US" altLang="ko-KR" sz="14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58881" y="2453911"/>
            <a:ext cx="6210105" cy="307777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애매함</a:t>
            </a:r>
            <a:r>
              <a:rPr lang="en-US" altLang="ko-KR" sz="1400" dirty="0" smtClean="0">
                <a:solidFill>
                  <a:schemeClr val="bg1"/>
                </a:solidFill>
              </a:rPr>
              <a:t>. </a:t>
            </a:r>
            <a:r>
              <a:rPr lang="ko-KR" altLang="en-US" sz="1400" dirty="0" smtClean="0">
                <a:solidFill>
                  <a:schemeClr val="bg1"/>
                </a:solidFill>
              </a:rPr>
              <a:t>괜찮음</a:t>
            </a:r>
            <a:r>
              <a:rPr lang="en-US" altLang="ko-KR" sz="1400" dirty="0" smtClean="0">
                <a:solidFill>
                  <a:schemeClr val="bg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</a:rPr>
              <a:t>★</a:t>
            </a:r>
            <a:r>
              <a:rPr lang="ko-KR" altLang="en-US" sz="1400" b="1" dirty="0">
                <a:solidFill>
                  <a:schemeClr val="bg1"/>
                </a:solidFill>
              </a:rPr>
              <a:t> ★</a:t>
            </a:r>
            <a:endParaRPr lang="en-US" altLang="ko-KR" sz="1400" dirty="0" smtClean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81369" y="1796204"/>
            <a:ext cx="6210105" cy="307777"/>
          </a:xfrm>
          <a:prstGeom prst="rect">
            <a:avLst/>
          </a:prstGeom>
          <a:noFill/>
          <a:ln cap="rnd"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애매</a:t>
            </a:r>
            <a:r>
              <a:rPr lang="ko-KR" altLang="en-US" sz="1400" dirty="0">
                <a:solidFill>
                  <a:schemeClr val="bg1"/>
                </a:solidFill>
              </a:rPr>
              <a:t>함</a:t>
            </a:r>
            <a:endParaRPr lang="en-US" altLang="ko-KR" sz="1400" dirty="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09037" y="46166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57</a:t>
            </a:r>
            <a:r>
              <a:rPr lang="en-US" altLang="ko-KR" dirty="0"/>
              <a:t>, 174, </a:t>
            </a:r>
            <a:r>
              <a:rPr lang="en-US" altLang="ko-KR" dirty="0" smtClean="0"/>
              <a:t>206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141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worldofcolour.files.wordpress.com/2010/04/va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8886825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94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etcanvas.com/Community/images/29-Mar-2011/84697-CMYK_Cy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00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file29.uf.tistory.com/image/24570A3F520390A70DE5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63090"/>
            <a:ext cx="330517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56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137</Words>
  <Application>Microsoft Office PowerPoint</Application>
  <PresentationFormat>화면 슬라이드 쇼(4:3)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이온디 2014.07.19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이온디 2014.07.19</dc:title>
  <dc:creator>eond</dc:creator>
  <cp:lastModifiedBy>eond</cp:lastModifiedBy>
  <cp:revision>21</cp:revision>
  <dcterms:created xsi:type="dcterms:W3CDTF">2014-07-18T19:37:51Z</dcterms:created>
  <dcterms:modified xsi:type="dcterms:W3CDTF">2014-07-20T17:58:43Z</dcterms:modified>
</cp:coreProperties>
</file>